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13" r:id="rId2"/>
    <p:sldMasterId id="2147483700" r:id="rId3"/>
    <p:sldMasterId id="2147483677" r:id="rId4"/>
  </p:sldMasterIdLst>
  <p:notesMasterIdLst>
    <p:notesMasterId r:id="rId12"/>
  </p:notesMasterIdLst>
  <p:sldIdLst>
    <p:sldId id="349" r:id="rId5"/>
    <p:sldId id="351" r:id="rId6"/>
    <p:sldId id="357" r:id="rId7"/>
    <p:sldId id="356" r:id="rId8"/>
    <p:sldId id="355" r:id="rId9"/>
    <p:sldId id="359" r:id="rId10"/>
    <p:sldId id="358" r:id="rId11"/>
  </p:sldIdLst>
  <p:sldSz cx="12192000" cy="6858000"/>
  <p:notesSz cx="6858000" cy="26289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62"/>
    <p:restoredTop sz="70839"/>
  </p:normalViewPr>
  <p:slideViewPr>
    <p:cSldViewPr snapToGrid="0" snapToObjects="1">
      <p:cViewPr varScale="1">
        <p:scale>
          <a:sx n="61" d="100"/>
          <a:sy n="61" d="100"/>
        </p:scale>
        <p:origin x="130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EB48AD-577E-B24B-BD7E-818E84E089EA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EDB4857-8309-4C2C-8E46-D1F592372DE8}">
      <dgm:prSet/>
      <dgm:spPr/>
      <dgm:t>
        <a:bodyPr/>
        <a:lstStyle/>
        <a:p>
          <a:r>
            <a:rPr lang="tr-TR" dirty="0"/>
            <a:t>Connection </a:t>
          </a:r>
          <a:r>
            <a:rPr lang="tr-TR" dirty="0" err="1"/>
            <a:t>management</a:t>
          </a:r>
          <a:endParaRPr lang="tr-TR" dirty="0"/>
        </a:p>
      </dgm:t>
    </dgm:pt>
    <dgm:pt modelId="{72D1EB27-10CE-42C4-AA18-8FD7BC4E0026}" type="parTrans" cxnId="{BC82B665-A509-444B-9C0A-CB4E34FF1081}">
      <dgm:prSet/>
      <dgm:spPr/>
      <dgm:t>
        <a:bodyPr/>
        <a:lstStyle/>
        <a:p>
          <a:endParaRPr lang="tr-TR"/>
        </a:p>
      </dgm:t>
    </dgm:pt>
    <dgm:pt modelId="{426C06C2-AFD5-44FE-A7BC-100EF2C634D3}" type="sibTrans" cxnId="{BC82B665-A509-444B-9C0A-CB4E34FF1081}">
      <dgm:prSet/>
      <dgm:spPr/>
      <dgm:t>
        <a:bodyPr/>
        <a:lstStyle/>
        <a:p>
          <a:endParaRPr lang="tr-TR"/>
        </a:p>
      </dgm:t>
    </dgm:pt>
    <dgm:pt modelId="{CFD4CA9A-8409-4962-AB73-B05F84A5EC5E}">
      <dgm:prSet/>
      <dgm:spPr/>
      <dgm:t>
        <a:bodyPr/>
        <a:lstStyle/>
        <a:p>
          <a:r>
            <a:rPr lang="tr-TR" dirty="0" err="1"/>
            <a:t>Increase</a:t>
          </a:r>
          <a:r>
            <a:rPr lang="tr-TR" dirty="0"/>
            <a:t> </a:t>
          </a:r>
          <a:r>
            <a:rPr lang="tr-TR" dirty="0" err="1"/>
            <a:t>performance</a:t>
          </a:r>
          <a:endParaRPr lang="tr-TR" dirty="0"/>
        </a:p>
      </dgm:t>
    </dgm:pt>
    <dgm:pt modelId="{39AA5511-5837-4C46-9DA0-239637A4C000}" type="parTrans" cxnId="{883A43C0-FA2C-4A41-8E84-6BB7D547B67F}">
      <dgm:prSet/>
      <dgm:spPr/>
      <dgm:t>
        <a:bodyPr/>
        <a:lstStyle/>
        <a:p>
          <a:endParaRPr lang="tr-TR"/>
        </a:p>
      </dgm:t>
    </dgm:pt>
    <dgm:pt modelId="{4EFC6942-68A5-47FA-A11D-4D901BD3D5BB}" type="sibTrans" cxnId="{883A43C0-FA2C-4A41-8E84-6BB7D547B67F}">
      <dgm:prSet/>
      <dgm:spPr/>
      <dgm:t>
        <a:bodyPr/>
        <a:lstStyle/>
        <a:p>
          <a:endParaRPr lang="tr-TR"/>
        </a:p>
      </dgm:t>
    </dgm:pt>
    <dgm:pt modelId="{B1B8CBFE-313B-413A-8ECD-9CE79E476651}">
      <dgm:prSet/>
      <dgm:spPr/>
      <dgm:t>
        <a:bodyPr/>
        <a:lstStyle/>
        <a:p>
          <a:r>
            <a:rPr lang="tr-TR" dirty="0" err="1"/>
            <a:t>Serves</a:t>
          </a:r>
          <a:r>
            <a:rPr lang="tr-TR" dirty="0"/>
            <a:t> </a:t>
          </a:r>
          <a:r>
            <a:rPr lang="tr-TR" dirty="0" err="1"/>
            <a:t>ready-to-use</a:t>
          </a:r>
          <a:r>
            <a:rPr lang="tr-TR" dirty="0"/>
            <a:t> </a:t>
          </a:r>
          <a:r>
            <a:rPr lang="tr-TR" dirty="0" err="1"/>
            <a:t>connection</a:t>
          </a:r>
          <a:endParaRPr lang="tr-TR" dirty="0"/>
        </a:p>
      </dgm:t>
    </dgm:pt>
    <dgm:pt modelId="{CBCD2D56-32A5-4107-AF9A-19C7D2C7F028}" type="parTrans" cxnId="{6B065F1E-1C5E-431E-8191-3EF919573BBC}">
      <dgm:prSet/>
      <dgm:spPr/>
      <dgm:t>
        <a:bodyPr/>
        <a:lstStyle/>
        <a:p>
          <a:endParaRPr lang="tr-TR"/>
        </a:p>
      </dgm:t>
    </dgm:pt>
    <dgm:pt modelId="{9C1FE6B8-1F20-4B1D-BE77-E18B05690DA5}" type="sibTrans" cxnId="{6B065F1E-1C5E-431E-8191-3EF919573BBC}">
      <dgm:prSet/>
      <dgm:spPr/>
      <dgm:t>
        <a:bodyPr/>
        <a:lstStyle/>
        <a:p>
          <a:endParaRPr lang="tr-TR"/>
        </a:p>
      </dgm:t>
    </dgm:pt>
    <dgm:pt modelId="{F6BBA93C-9267-6246-9E4D-9EE2247D8DA2}" type="pres">
      <dgm:prSet presAssocID="{C0EB48AD-577E-B24B-BD7E-818E84E089EA}" presName="linear" presStyleCnt="0">
        <dgm:presLayoutVars>
          <dgm:animLvl val="lvl"/>
          <dgm:resizeHandles val="exact"/>
        </dgm:presLayoutVars>
      </dgm:prSet>
      <dgm:spPr/>
    </dgm:pt>
    <dgm:pt modelId="{9B744FCE-BD02-4432-9419-4BFAE4F0643B}" type="pres">
      <dgm:prSet presAssocID="{EEDB4857-8309-4C2C-8E46-D1F592372DE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9A42185-975A-4E12-89C2-F4C73956E232}" type="pres">
      <dgm:prSet presAssocID="{426C06C2-AFD5-44FE-A7BC-100EF2C634D3}" presName="spacer" presStyleCnt="0"/>
      <dgm:spPr/>
    </dgm:pt>
    <dgm:pt modelId="{129285B3-9F14-4695-A6B5-5C005C2FDCCE}" type="pres">
      <dgm:prSet presAssocID="{CFD4CA9A-8409-4962-AB73-B05F84A5EC5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73F9BBF-7C22-464F-8F06-3C6AC9137181}" type="pres">
      <dgm:prSet presAssocID="{4EFC6942-68A5-47FA-A11D-4D901BD3D5BB}" presName="spacer" presStyleCnt="0"/>
      <dgm:spPr/>
    </dgm:pt>
    <dgm:pt modelId="{388C3D14-3B6A-4ED2-A760-82C55C838839}" type="pres">
      <dgm:prSet presAssocID="{B1B8CBFE-313B-413A-8ECD-9CE79E47665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B065F1E-1C5E-431E-8191-3EF919573BBC}" srcId="{C0EB48AD-577E-B24B-BD7E-818E84E089EA}" destId="{B1B8CBFE-313B-413A-8ECD-9CE79E476651}" srcOrd="2" destOrd="0" parTransId="{CBCD2D56-32A5-4107-AF9A-19C7D2C7F028}" sibTransId="{9C1FE6B8-1F20-4B1D-BE77-E18B05690DA5}"/>
    <dgm:cxn modelId="{BC82B665-A509-444B-9C0A-CB4E34FF1081}" srcId="{C0EB48AD-577E-B24B-BD7E-818E84E089EA}" destId="{EEDB4857-8309-4C2C-8E46-D1F592372DE8}" srcOrd="0" destOrd="0" parTransId="{72D1EB27-10CE-42C4-AA18-8FD7BC4E0026}" sibTransId="{426C06C2-AFD5-44FE-A7BC-100EF2C634D3}"/>
    <dgm:cxn modelId="{0E781A4F-BFC8-4D53-8D75-A77F9AF4054A}" type="presOf" srcId="{EEDB4857-8309-4C2C-8E46-D1F592372DE8}" destId="{9B744FCE-BD02-4432-9419-4BFAE4F0643B}" srcOrd="0" destOrd="0" presId="urn:microsoft.com/office/officeart/2005/8/layout/vList2"/>
    <dgm:cxn modelId="{3D43E87D-FBBC-4DAB-BDDF-3675F0A81367}" type="presOf" srcId="{B1B8CBFE-313B-413A-8ECD-9CE79E476651}" destId="{388C3D14-3B6A-4ED2-A760-82C55C838839}" srcOrd="0" destOrd="0" presId="urn:microsoft.com/office/officeart/2005/8/layout/vList2"/>
    <dgm:cxn modelId="{883A43C0-FA2C-4A41-8E84-6BB7D547B67F}" srcId="{C0EB48AD-577E-B24B-BD7E-818E84E089EA}" destId="{CFD4CA9A-8409-4962-AB73-B05F84A5EC5E}" srcOrd="1" destOrd="0" parTransId="{39AA5511-5837-4C46-9DA0-239637A4C000}" sibTransId="{4EFC6942-68A5-47FA-A11D-4D901BD3D5BB}"/>
    <dgm:cxn modelId="{D26F17DD-5104-4B10-AEE9-E04F138C1C99}" type="presOf" srcId="{CFD4CA9A-8409-4962-AB73-B05F84A5EC5E}" destId="{129285B3-9F14-4695-A6B5-5C005C2FDCCE}" srcOrd="0" destOrd="0" presId="urn:microsoft.com/office/officeart/2005/8/layout/vList2"/>
    <dgm:cxn modelId="{1E0682FF-B99A-2F43-9095-300FAB3D0C04}" type="presOf" srcId="{C0EB48AD-577E-B24B-BD7E-818E84E089EA}" destId="{F6BBA93C-9267-6246-9E4D-9EE2247D8DA2}" srcOrd="0" destOrd="0" presId="urn:microsoft.com/office/officeart/2005/8/layout/vList2"/>
    <dgm:cxn modelId="{184BD5C0-C4FA-48B2-A3C0-9086C37AC7D9}" type="presParOf" srcId="{F6BBA93C-9267-6246-9E4D-9EE2247D8DA2}" destId="{9B744FCE-BD02-4432-9419-4BFAE4F0643B}" srcOrd="0" destOrd="0" presId="urn:microsoft.com/office/officeart/2005/8/layout/vList2"/>
    <dgm:cxn modelId="{6C91C998-4ECB-41ED-9640-C9AE3C45F3D2}" type="presParOf" srcId="{F6BBA93C-9267-6246-9E4D-9EE2247D8DA2}" destId="{F9A42185-975A-4E12-89C2-F4C73956E232}" srcOrd="1" destOrd="0" presId="urn:microsoft.com/office/officeart/2005/8/layout/vList2"/>
    <dgm:cxn modelId="{881E5B6B-BC74-4C16-AC43-41829E373466}" type="presParOf" srcId="{F6BBA93C-9267-6246-9E4D-9EE2247D8DA2}" destId="{129285B3-9F14-4695-A6B5-5C005C2FDCCE}" srcOrd="2" destOrd="0" presId="urn:microsoft.com/office/officeart/2005/8/layout/vList2"/>
    <dgm:cxn modelId="{8B66FEE8-BFF3-40B1-A957-62AA9F0B697E}" type="presParOf" srcId="{F6BBA93C-9267-6246-9E4D-9EE2247D8DA2}" destId="{273F9BBF-7C22-464F-8F06-3C6AC9137181}" srcOrd="3" destOrd="0" presId="urn:microsoft.com/office/officeart/2005/8/layout/vList2"/>
    <dgm:cxn modelId="{9CCC111B-063F-4802-AF9A-E71515E1684F}" type="presParOf" srcId="{F6BBA93C-9267-6246-9E4D-9EE2247D8DA2}" destId="{388C3D14-3B6A-4ED2-A760-82C55C83883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EB48AD-577E-B24B-BD7E-818E84E089EA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EDB4857-8309-4C2C-8E46-D1F592372DE8}">
      <dgm:prSet/>
      <dgm:spPr/>
      <dgm:t>
        <a:bodyPr/>
        <a:lstStyle/>
        <a:p>
          <a:r>
            <a:rPr lang="tr-TR" dirty="0" err="1"/>
            <a:t>Use</a:t>
          </a:r>
          <a:r>
            <a:rPr lang="tr-TR" dirty="0"/>
            <a:t> 3rd </a:t>
          </a:r>
          <a:r>
            <a:rPr lang="tr-TR" dirty="0" err="1"/>
            <a:t>party</a:t>
          </a:r>
          <a:r>
            <a:rPr lang="tr-TR" dirty="0"/>
            <a:t> </a:t>
          </a:r>
          <a:r>
            <a:rPr lang="tr-TR" dirty="0" err="1"/>
            <a:t>libraries</a:t>
          </a:r>
          <a:r>
            <a:rPr lang="tr-TR" dirty="0"/>
            <a:t> </a:t>
          </a:r>
          <a:r>
            <a:rPr lang="tr-TR" dirty="0" err="1"/>
            <a:t>for</a:t>
          </a:r>
          <a:r>
            <a:rPr lang="tr-TR" dirty="0"/>
            <a:t> </a:t>
          </a:r>
          <a:r>
            <a:rPr lang="tr-TR" dirty="0" err="1"/>
            <a:t>pooling</a:t>
          </a:r>
          <a:endParaRPr lang="tr-TR" dirty="0"/>
        </a:p>
      </dgm:t>
    </dgm:pt>
    <dgm:pt modelId="{72D1EB27-10CE-42C4-AA18-8FD7BC4E0026}" type="parTrans" cxnId="{BC82B665-A509-444B-9C0A-CB4E34FF1081}">
      <dgm:prSet/>
      <dgm:spPr/>
      <dgm:t>
        <a:bodyPr/>
        <a:lstStyle/>
        <a:p>
          <a:endParaRPr lang="tr-TR"/>
        </a:p>
      </dgm:t>
    </dgm:pt>
    <dgm:pt modelId="{426C06C2-AFD5-44FE-A7BC-100EF2C634D3}" type="sibTrans" cxnId="{BC82B665-A509-444B-9C0A-CB4E34FF1081}">
      <dgm:prSet/>
      <dgm:spPr/>
      <dgm:t>
        <a:bodyPr/>
        <a:lstStyle/>
        <a:p>
          <a:endParaRPr lang="tr-TR"/>
        </a:p>
      </dgm:t>
    </dgm:pt>
    <dgm:pt modelId="{0F86ED99-528B-4A89-ABA4-60DB360584F0}">
      <dgm:prSet/>
      <dgm:spPr/>
      <dgm:t>
        <a:bodyPr/>
        <a:lstStyle/>
        <a:p>
          <a:r>
            <a:rPr lang="tr-TR" dirty="0"/>
            <a:t>As </a:t>
          </a:r>
          <a:r>
            <a:rPr lang="tr-TR" dirty="0" err="1"/>
            <a:t>default</a:t>
          </a:r>
          <a:r>
            <a:rPr lang="tr-TR" dirty="0"/>
            <a:t> «</a:t>
          </a:r>
          <a:r>
            <a:rPr lang="tr-TR" dirty="0" err="1"/>
            <a:t>HikaryCP</a:t>
          </a:r>
          <a:r>
            <a:rPr lang="tr-TR" dirty="0"/>
            <a:t>» is </a:t>
          </a:r>
          <a:r>
            <a:rPr lang="tr-TR" dirty="0" err="1"/>
            <a:t>served</a:t>
          </a:r>
          <a:r>
            <a:rPr lang="tr-TR" dirty="0"/>
            <a:t> </a:t>
          </a:r>
          <a:r>
            <a:rPr lang="tr-TR" dirty="0" err="1"/>
            <a:t>which</a:t>
          </a:r>
          <a:r>
            <a:rPr lang="tr-TR" dirty="0"/>
            <a:t> </a:t>
          </a:r>
          <a:r>
            <a:rPr lang="tr-TR" dirty="0" err="1"/>
            <a:t>comes</a:t>
          </a:r>
          <a:r>
            <a:rPr lang="tr-TR" dirty="0"/>
            <a:t> </a:t>
          </a:r>
          <a:r>
            <a:rPr lang="tr-TR" dirty="0" err="1"/>
            <a:t>with</a:t>
          </a:r>
          <a:r>
            <a:rPr lang="tr-TR" dirty="0"/>
            <a:t> «</a:t>
          </a:r>
          <a:r>
            <a:rPr lang="tr-TR" dirty="0" err="1"/>
            <a:t>spring</a:t>
          </a:r>
          <a:r>
            <a:rPr lang="tr-TR" dirty="0"/>
            <a:t>-</a:t>
          </a:r>
          <a:r>
            <a:rPr lang="tr-TR" dirty="0" err="1"/>
            <a:t>boot</a:t>
          </a:r>
          <a:r>
            <a:rPr lang="tr-TR" dirty="0"/>
            <a:t>-</a:t>
          </a:r>
          <a:r>
            <a:rPr lang="tr-TR" dirty="0" err="1"/>
            <a:t>starter</a:t>
          </a:r>
          <a:r>
            <a:rPr lang="tr-TR" dirty="0"/>
            <a:t>-data-</a:t>
          </a:r>
          <a:r>
            <a:rPr lang="tr-TR" dirty="0" err="1"/>
            <a:t>jpa</a:t>
          </a:r>
          <a:r>
            <a:rPr lang="tr-TR" dirty="0"/>
            <a:t>»</a:t>
          </a:r>
        </a:p>
      </dgm:t>
    </dgm:pt>
    <dgm:pt modelId="{80666A5E-C05C-4255-A8C3-96D746D9BDE2}" type="parTrans" cxnId="{E9FAF2BB-5C86-4233-96BC-76503073D273}">
      <dgm:prSet/>
      <dgm:spPr/>
      <dgm:t>
        <a:bodyPr/>
        <a:lstStyle/>
        <a:p>
          <a:endParaRPr lang="tr-TR"/>
        </a:p>
      </dgm:t>
    </dgm:pt>
    <dgm:pt modelId="{D57793AF-886E-49A9-AFA8-0C9814799B2F}" type="sibTrans" cxnId="{E9FAF2BB-5C86-4233-96BC-76503073D273}">
      <dgm:prSet/>
      <dgm:spPr/>
      <dgm:t>
        <a:bodyPr/>
        <a:lstStyle/>
        <a:p>
          <a:endParaRPr lang="tr-TR"/>
        </a:p>
      </dgm:t>
    </dgm:pt>
    <dgm:pt modelId="{A08B249F-4558-4A5B-A1BC-B336175B9BA8}">
      <dgm:prSet/>
      <dgm:spPr/>
      <dgm:t>
        <a:bodyPr/>
        <a:lstStyle/>
        <a:p>
          <a:r>
            <a:rPr lang="tr-TR" dirty="0"/>
            <a:t>«</a:t>
          </a:r>
          <a:r>
            <a:rPr lang="tr-TR" dirty="0" err="1"/>
            <a:t>Tomcat</a:t>
          </a:r>
          <a:r>
            <a:rPr lang="tr-TR" dirty="0"/>
            <a:t>-JDBC» is </a:t>
          </a:r>
          <a:r>
            <a:rPr lang="tr-TR" dirty="0" err="1"/>
            <a:t>looked</a:t>
          </a:r>
          <a:r>
            <a:rPr lang="tr-TR" dirty="0"/>
            <a:t> </a:t>
          </a:r>
          <a:r>
            <a:rPr lang="tr-TR" dirty="0" err="1"/>
            <a:t>for</a:t>
          </a:r>
          <a:r>
            <a:rPr lang="tr-TR" dirty="0"/>
            <a:t>, </a:t>
          </a:r>
          <a:r>
            <a:rPr lang="tr-TR" dirty="0" err="1"/>
            <a:t>unless</a:t>
          </a:r>
          <a:r>
            <a:rPr lang="tr-TR" dirty="0"/>
            <a:t> «</a:t>
          </a:r>
          <a:r>
            <a:rPr lang="tr-TR" dirty="0" err="1"/>
            <a:t>HikariCP</a:t>
          </a:r>
          <a:r>
            <a:rPr lang="tr-TR" dirty="0"/>
            <a:t>» not </a:t>
          </a:r>
          <a:r>
            <a:rPr lang="tr-TR" dirty="0" err="1"/>
            <a:t>found</a:t>
          </a:r>
          <a:endParaRPr lang="tr-TR" dirty="0"/>
        </a:p>
      </dgm:t>
    </dgm:pt>
    <dgm:pt modelId="{1610DB14-6DCC-433E-8C32-06B320252CDE}" type="parTrans" cxnId="{C6E367A1-3D34-42D6-A110-FABE4EBE6B3C}">
      <dgm:prSet/>
      <dgm:spPr/>
      <dgm:t>
        <a:bodyPr/>
        <a:lstStyle/>
        <a:p>
          <a:endParaRPr lang="tr-TR"/>
        </a:p>
      </dgm:t>
    </dgm:pt>
    <dgm:pt modelId="{9EC93168-8F1F-467C-A95B-9F3F1936A0EF}" type="sibTrans" cxnId="{C6E367A1-3D34-42D6-A110-FABE4EBE6B3C}">
      <dgm:prSet/>
      <dgm:spPr/>
      <dgm:t>
        <a:bodyPr/>
        <a:lstStyle/>
        <a:p>
          <a:endParaRPr lang="tr-TR"/>
        </a:p>
      </dgm:t>
    </dgm:pt>
    <dgm:pt modelId="{704727EE-B859-4016-B793-81262F05B7CF}">
      <dgm:prSet/>
      <dgm:spPr/>
      <dgm:t>
        <a:bodyPr/>
        <a:lstStyle/>
        <a:p>
          <a:r>
            <a:rPr lang="tr-TR" dirty="0"/>
            <a:t>«</a:t>
          </a:r>
          <a:r>
            <a:rPr lang="tr-TR" dirty="0" err="1"/>
            <a:t>spring-datasource.type</a:t>
          </a:r>
          <a:r>
            <a:rPr lang="tr-TR" dirty="0"/>
            <a:t>» </a:t>
          </a:r>
          <a:r>
            <a:rPr lang="tr-TR" dirty="0" err="1"/>
            <a:t>property</a:t>
          </a:r>
          <a:r>
            <a:rPr lang="tr-TR" dirty="0"/>
            <a:t> </a:t>
          </a:r>
          <a:r>
            <a:rPr lang="tr-TR" dirty="0" err="1"/>
            <a:t>to</a:t>
          </a:r>
          <a:r>
            <a:rPr lang="tr-TR" dirty="0"/>
            <a:t> set </a:t>
          </a:r>
          <a:r>
            <a:rPr lang="tr-TR" dirty="0" err="1"/>
            <a:t>pooling</a:t>
          </a:r>
          <a:r>
            <a:rPr lang="tr-TR" dirty="0"/>
            <a:t> </a:t>
          </a:r>
          <a:r>
            <a:rPr lang="tr-TR" dirty="0" err="1"/>
            <a:t>library</a:t>
          </a:r>
          <a:endParaRPr lang="tr-TR" dirty="0"/>
        </a:p>
      </dgm:t>
    </dgm:pt>
    <dgm:pt modelId="{2DA7BB21-3191-4CC9-A1A8-30AE96D9BDF9}" type="parTrans" cxnId="{22597FC4-8BD2-4CD8-8374-DEA7E9A853AB}">
      <dgm:prSet/>
      <dgm:spPr/>
      <dgm:t>
        <a:bodyPr/>
        <a:lstStyle/>
        <a:p>
          <a:endParaRPr lang="tr-TR"/>
        </a:p>
      </dgm:t>
    </dgm:pt>
    <dgm:pt modelId="{E5425181-DE30-49F8-8720-71BDC74D76A2}" type="sibTrans" cxnId="{22597FC4-8BD2-4CD8-8374-DEA7E9A853AB}">
      <dgm:prSet/>
      <dgm:spPr/>
      <dgm:t>
        <a:bodyPr/>
        <a:lstStyle/>
        <a:p>
          <a:endParaRPr lang="tr-TR"/>
        </a:p>
      </dgm:t>
    </dgm:pt>
    <dgm:pt modelId="{51BE0EBC-BC50-4DF7-91D7-DE7F4353FF2D}">
      <dgm:prSet/>
      <dgm:spPr/>
      <dgm:t>
        <a:bodyPr/>
        <a:lstStyle/>
        <a:p>
          <a:r>
            <a:rPr lang="tr-TR" dirty="0" err="1"/>
            <a:t>Finally</a:t>
          </a:r>
          <a:r>
            <a:rPr lang="tr-TR" dirty="0"/>
            <a:t> «commons.dbcp2» </a:t>
          </a:r>
          <a:r>
            <a:rPr lang="tr-TR" dirty="0" err="1"/>
            <a:t>library</a:t>
          </a:r>
          <a:r>
            <a:rPr lang="tr-TR" dirty="0"/>
            <a:t> is </a:t>
          </a:r>
          <a:r>
            <a:rPr lang="tr-TR" dirty="0" err="1"/>
            <a:t>looked</a:t>
          </a:r>
          <a:r>
            <a:rPr lang="tr-TR" dirty="0"/>
            <a:t> </a:t>
          </a:r>
          <a:r>
            <a:rPr lang="tr-TR" dirty="0" err="1"/>
            <a:t>for</a:t>
          </a:r>
          <a:endParaRPr lang="tr-TR" dirty="0"/>
        </a:p>
      </dgm:t>
    </dgm:pt>
    <dgm:pt modelId="{3CEF6DDA-3AC1-426C-A3E4-A5D6E15075DA}" type="parTrans" cxnId="{B333D750-C97F-418E-AD9F-0EA242116BC2}">
      <dgm:prSet/>
      <dgm:spPr/>
      <dgm:t>
        <a:bodyPr/>
        <a:lstStyle/>
        <a:p>
          <a:endParaRPr lang="tr-TR"/>
        </a:p>
      </dgm:t>
    </dgm:pt>
    <dgm:pt modelId="{A5BAD6AF-6AD2-4FFB-8224-2318DFAB7D6D}" type="sibTrans" cxnId="{B333D750-C97F-418E-AD9F-0EA242116BC2}">
      <dgm:prSet/>
      <dgm:spPr/>
      <dgm:t>
        <a:bodyPr/>
        <a:lstStyle/>
        <a:p>
          <a:endParaRPr lang="tr-TR"/>
        </a:p>
      </dgm:t>
    </dgm:pt>
    <dgm:pt modelId="{F6BBA93C-9267-6246-9E4D-9EE2247D8DA2}" type="pres">
      <dgm:prSet presAssocID="{C0EB48AD-577E-B24B-BD7E-818E84E089EA}" presName="linear" presStyleCnt="0">
        <dgm:presLayoutVars>
          <dgm:animLvl val="lvl"/>
          <dgm:resizeHandles val="exact"/>
        </dgm:presLayoutVars>
      </dgm:prSet>
      <dgm:spPr/>
    </dgm:pt>
    <dgm:pt modelId="{9B744FCE-BD02-4432-9419-4BFAE4F0643B}" type="pres">
      <dgm:prSet presAssocID="{EEDB4857-8309-4C2C-8E46-D1F592372DE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551ECA9-5CF7-413B-B376-11E85CFFB3CF}" type="pres">
      <dgm:prSet presAssocID="{426C06C2-AFD5-44FE-A7BC-100EF2C634D3}" presName="spacer" presStyleCnt="0"/>
      <dgm:spPr/>
    </dgm:pt>
    <dgm:pt modelId="{2EDBC764-40A2-431D-BE46-E0F8CBF2054A}" type="pres">
      <dgm:prSet presAssocID="{0F86ED99-528B-4A89-ABA4-60DB360584F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8C7809D-4A48-47B4-9593-5BE652E0303D}" type="pres">
      <dgm:prSet presAssocID="{D57793AF-886E-49A9-AFA8-0C9814799B2F}" presName="spacer" presStyleCnt="0"/>
      <dgm:spPr/>
    </dgm:pt>
    <dgm:pt modelId="{04D4B4E5-5DB1-41C1-ACD1-7A426F7AA1E2}" type="pres">
      <dgm:prSet presAssocID="{A08B249F-4558-4A5B-A1BC-B336175B9BA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B41BF16C-3CBA-4D3E-BAC9-5B8FDA2D5E77}" type="pres">
      <dgm:prSet presAssocID="{9EC93168-8F1F-467C-A95B-9F3F1936A0EF}" presName="spacer" presStyleCnt="0"/>
      <dgm:spPr/>
    </dgm:pt>
    <dgm:pt modelId="{CF852045-CF17-4FC9-953E-D1A2FCB4AEE9}" type="pres">
      <dgm:prSet presAssocID="{704727EE-B859-4016-B793-81262F05B7C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AC922E81-4B5C-427C-92E8-A1FADA708BE8}" type="pres">
      <dgm:prSet presAssocID="{E5425181-DE30-49F8-8720-71BDC74D76A2}" presName="spacer" presStyleCnt="0"/>
      <dgm:spPr/>
    </dgm:pt>
    <dgm:pt modelId="{B375CD20-DB32-43C1-A905-8FB2F6262255}" type="pres">
      <dgm:prSet presAssocID="{51BE0EBC-BC50-4DF7-91D7-DE7F4353FF2D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4B8DD305-03DD-41C3-9AFE-805CB444BB76}" type="presOf" srcId="{A08B249F-4558-4A5B-A1BC-B336175B9BA8}" destId="{04D4B4E5-5DB1-41C1-ACD1-7A426F7AA1E2}" srcOrd="0" destOrd="0" presId="urn:microsoft.com/office/officeart/2005/8/layout/vList2"/>
    <dgm:cxn modelId="{8972F719-C30D-4380-B9C3-BEF7C3E146E3}" type="presOf" srcId="{0F86ED99-528B-4A89-ABA4-60DB360584F0}" destId="{2EDBC764-40A2-431D-BE46-E0F8CBF2054A}" srcOrd="0" destOrd="0" presId="urn:microsoft.com/office/officeart/2005/8/layout/vList2"/>
    <dgm:cxn modelId="{BC82B665-A509-444B-9C0A-CB4E34FF1081}" srcId="{C0EB48AD-577E-B24B-BD7E-818E84E089EA}" destId="{EEDB4857-8309-4C2C-8E46-D1F592372DE8}" srcOrd="0" destOrd="0" parTransId="{72D1EB27-10CE-42C4-AA18-8FD7BC4E0026}" sibTransId="{426C06C2-AFD5-44FE-A7BC-100EF2C634D3}"/>
    <dgm:cxn modelId="{B6B2A34B-EA0F-4215-A56C-0346B2367C21}" type="presOf" srcId="{704727EE-B859-4016-B793-81262F05B7CF}" destId="{CF852045-CF17-4FC9-953E-D1A2FCB4AEE9}" srcOrd="0" destOrd="0" presId="urn:microsoft.com/office/officeart/2005/8/layout/vList2"/>
    <dgm:cxn modelId="{0E781A4F-BFC8-4D53-8D75-A77F9AF4054A}" type="presOf" srcId="{EEDB4857-8309-4C2C-8E46-D1F592372DE8}" destId="{9B744FCE-BD02-4432-9419-4BFAE4F0643B}" srcOrd="0" destOrd="0" presId="urn:microsoft.com/office/officeart/2005/8/layout/vList2"/>
    <dgm:cxn modelId="{B333D750-C97F-418E-AD9F-0EA242116BC2}" srcId="{C0EB48AD-577E-B24B-BD7E-818E84E089EA}" destId="{51BE0EBC-BC50-4DF7-91D7-DE7F4353FF2D}" srcOrd="4" destOrd="0" parTransId="{3CEF6DDA-3AC1-426C-A3E4-A5D6E15075DA}" sibTransId="{A5BAD6AF-6AD2-4FFB-8224-2318DFAB7D6D}"/>
    <dgm:cxn modelId="{C6E367A1-3D34-42D6-A110-FABE4EBE6B3C}" srcId="{C0EB48AD-577E-B24B-BD7E-818E84E089EA}" destId="{A08B249F-4558-4A5B-A1BC-B336175B9BA8}" srcOrd="2" destOrd="0" parTransId="{1610DB14-6DCC-433E-8C32-06B320252CDE}" sibTransId="{9EC93168-8F1F-467C-A95B-9F3F1936A0EF}"/>
    <dgm:cxn modelId="{E9FAF2BB-5C86-4233-96BC-76503073D273}" srcId="{C0EB48AD-577E-B24B-BD7E-818E84E089EA}" destId="{0F86ED99-528B-4A89-ABA4-60DB360584F0}" srcOrd="1" destOrd="0" parTransId="{80666A5E-C05C-4255-A8C3-96D746D9BDE2}" sibTransId="{D57793AF-886E-49A9-AFA8-0C9814799B2F}"/>
    <dgm:cxn modelId="{22597FC4-8BD2-4CD8-8374-DEA7E9A853AB}" srcId="{C0EB48AD-577E-B24B-BD7E-818E84E089EA}" destId="{704727EE-B859-4016-B793-81262F05B7CF}" srcOrd="3" destOrd="0" parTransId="{2DA7BB21-3191-4CC9-A1A8-30AE96D9BDF9}" sibTransId="{E5425181-DE30-49F8-8720-71BDC74D76A2}"/>
    <dgm:cxn modelId="{406F20C5-5E7A-48BA-82D1-672489A6A5F4}" type="presOf" srcId="{51BE0EBC-BC50-4DF7-91D7-DE7F4353FF2D}" destId="{B375CD20-DB32-43C1-A905-8FB2F6262255}" srcOrd="0" destOrd="0" presId="urn:microsoft.com/office/officeart/2005/8/layout/vList2"/>
    <dgm:cxn modelId="{1E0682FF-B99A-2F43-9095-300FAB3D0C04}" type="presOf" srcId="{C0EB48AD-577E-B24B-BD7E-818E84E089EA}" destId="{F6BBA93C-9267-6246-9E4D-9EE2247D8DA2}" srcOrd="0" destOrd="0" presId="urn:microsoft.com/office/officeart/2005/8/layout/vList2"/>
    <dgm:cxn modelId="{184BD5C0-C4FA-48B2-A3C0-9086C37AC7D9}" type="presParOf" srcId="{F6BBA93C-9267-6246-9E4D-9EE2247D8DA2}" destId="{9B744FCE-BD02-4432-9419-4BFAE4F0643B}" srcOrd="0" destOrd="0" presId="urn:microsoft.com/office/officeart/2005/8/layout/vList2"/>
    <dgm:cxn modelId="{700F7F4F-DAB4-4372-925B-1FEBF125A4FF}" type="presParOf" srcId="{F6BBA93C-9267-6246-9E4D-9EE2247D8DA2}" destId="{7551ECA9-5CF7-413B-B376-11E85CFFB3CF}" srcOrd="1" destOrd="0" presId="urn:microsoft.com/office/officeart/2005/8/layout/vList2"/>
    <dgm:cxn modelId="{DBDFB066-3B5E-4BAE-BA52-DBF62AA91647}" type="presParOf" srcId="{F6BBA93C-9267-6246-9E4D-9EE2247D8DA2}" destId="{2EDBC764-40A2-431D-BE46-E0F8CBF2054A}" srcOrd="2" destOrd="0" presId="urn:microsoft.com/office/officeart/2005/8/layout/vList2"/>
    <dgm:cxn modelId="{7806929D-5EBD-458A-BDD6-4D94C5FD9C14}" type="presParOf" srcId="{F6BBA93C-9267-6246-9E4D-9EE2247D8DA2}" destId="{78C7809D-4A48-47B4-9593-5BE652E0303D}" srcOrd="3" destOrd="0" presId="urn:microsoft.com/office/officeart/2005/8/layout/vList2"/>
    <dgm:cxn modelId="{6F1DE038-F3C8-4369-AE7F-D2CB9B809496}" type="presParOf" srcId="{F6BBA93C-9267-6246-9E4D-9EE2247D8DA2}" destId="{04D4B4E5-5DB1-41C1-ACD1-7A426F7AA1E2}" srcOrd="4" destOrd="0" presId="urn:microsoft.com/office/officeart/2005/8/layout/vList2"/>
    <dgm:cxn modelId="{D08C47B2-7748-46B4-B5BF-9CEACCE4AC90}" type="presParOf" srcId="{F6BBA93C-9267-6246-9E4D-9EE2247D8DA2}" destId="{B41BF16C-3CBA-4D3E-BAC9-5B8FDA2D5E77}" srcOrd="5" destOrd="0" presId="urn:microsoft.com/office/officeart/2005/8/layout/vList2"/>
    <dgm:cxn modelId="{F29DA968-BAAF-49C7-8655-8FAEEB613808}" type="presParOf" srcId="{F6BBA93C-9267-6246-9E4D-9EE2247D8DA2}" destId="{CF852045-CF17-4FC9-953E-D1A2FCB4AEE9}" srcOrd="6" destOrd="0" presId="urn:microsoft.com/office/officeart/2005/8/layout/vList2"/>
    <dgm:cxn modelId="{4FAD75FC-A5FD-4B30-B65B-F4EE0F986994}" type="presParOf" srcId="{F6BBA93C-9267-6246-9E4D-9EE2247D8DA2}" destId="{AC922E81-4B5C-427C-92E8-A1FADA708BE8}" srcOrd="7" destOrd="0" presId="urn:microsoft.com/office/officeart/2005/8/layout/vList2"/>
    <dgm:cxn modelId="{05AD926D-ED00-4BFE-AFA6-5359ADB65ED4}" type="presParOf" srcId="{F6BBA93C-9267-6246-9E4D-9EE2247D8DA2}" destId="{B375CD20-DB32-43C1-A905-8FB2F626225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0EB48AD-577E-B24B-BD7E-818E84E089EA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EDB4857-8309-4C2C-8E46-D1F592372DE8}">
      <dgm:prSet/>
      <dgm:spPr/>
      <dgm:t>
        <a:bodyPr/>
        <a:lstStyle/>
        <a:p>
          <a:r>
            <a:rPr lang="tr-TR" dirty="0"/>
            <a:t>«</a:t>
          </a:r>
          <a:r>
            <a:rPr lang="tr-TR" dirty="0" err="1"/>
            <a:t>spring.datasource.hikari</a:t>
          </a:r>
          <a:r>
            <a:rPr lang="tr-TR" dirty="0"/>
            <a:t>.*» </a:t>
          </a:r>
          <a:r>
            <a:rPr lang="tr-TR" dirty="0" err="1"/>
            <a:t>for</a:t>
          </a:r>
          <a:r>
            <a:rPr lang="tr-TR" dirty="0"/>
            <a:t> </a:t>
          </a:r>
          <a:r>
            <a:rPr lang="tr-TR" dirty="0" err="1"/>
            <a:t>HikariCP</a:t>
          </a:r>
          <a:endParaRPr lang="tr-TR" dirty="0"/>
        </a:p>
      </dgm:t>
    </dgm:pt>
    <dgm:pt modelId="{72D1EB27-10CE-42C4-AA18-8FD7BC4E0026}" type="parTrans" cxnId="{BC82B665-A509-444B-9C0A-CB4E34FF1081}">
      <dgm:prSet/>
      <dgm:spPr/>
      <dgm:t>
        <a:bodyPr/>
        <a:lstStyle/>
        <a:p>
          <a:endParaRPr lang="tr-TR"/>
        </a:p>
      </dgm:t>
    </dgm:pt>
    <dgm:pt modelId="{426C06C2-AFD5-44FE-A7BC-100EF2C634D3}" type="sibTrans" cxnId="{BC82B665-A509-444B-9C0A-CB4E34FF1081}">
      <dgm:prSet/>
      <dgm:spPr/>
      <dgm:t>
        <a:bodyPr/>
        <a:lstStyle/>
        <a:p>
          <a:endParaRPr lang="tr-TR"/>
        </a:p>
      </dgm:t>
    </dgm:pt>
    <dgm:pt modelId="{907AEB3B-5EC2-4087-89E8-40AE0FA2F976}">
      <dgm:prSet/>
      <dgm:spPr/>
      <dgm:t>
        <a:bodyPr/>
        <a:lstStyle/>
        <a:p>
          <a:r>
            <a:rPr lang="tr-TR" dirty="0"/>
            <a:t>«</a:t>
          </a:r>
          <a:r>
            <a:rPr lang="tr-TR" dirty="0" err="1"/>
            <a:t>spring.datasource.tomcat</a:t>
          </a:r>
          <a:r>
            <a:rPr lang="tr-TR" dirty="0"/>
            <a:t>.*» </a:t>
          </a:r>
          <a:r>
            <a:rPr lang="tr-TR" dirty="0" err="1"/>
            <a:t>for</a:t>
          </a:r>
          <a:r>
            <a:rPr lang="tr-TR" dirty="0"/>
            <a:t> </a:t>
          </a:r>
          <a:r>
            <a:rPr lang="tr-TR" dirty="0" err="1"/>
            <a:t>tomcat-jdbc</a:t>
          </a:r>
          <a:endParaRPr lang="tr-TR" dirty="0"/>
        </a:p>
      </dgm:t>
    </dgm:pt>
    <dgm:pt modelId="{CC2585FC-ADE3-4A5E-8A7A-BDBBFB3DB082}" type="parTrans" cxnId="{B9BA8135-7893-43D0-82D0-D0BEF141002F}">
      <dgm:prSet/>
      <dgm:spPr/>
      <dgm:t>
        <a:bodyPr/>
        <a:lstStyle/>
        <a:p>
          <a:endParaRPr lang="tr-TR"/>
        </a:p>
      </dgm:t>
    </dgm:pt>
    <dgm:pt modelId="{7E94D445-C228-4821-BD12-70D6DE8DFF6A}" type="sibTrans" cxnId="{B9BA8135-7893-43D0-82D0-D0BEF141002F}">
      <dgm:prSet/>
      <dgm:spPr/>
      <dgm:t>
        <a:bodyPr/>
        <a:lstStyle/>
        <a:p>
          <a:endParaRPr lang="tr-TR"/>
        </a:p>
      </dgm:t>
    </dgm:pt>
    <dgm:pt modelId="{F756996D-3843-4134-A86B-7096B7AC453E}" type="pres">
      <dgm:prSet presAssocID="{C0EB48AD-577E-B24B-BD7E-818E84E089EA}" presName="diagram" presStyleCnt="0">
        <dgm:presLayoutVars>
          <dgm:dir/>
          <dgm:resizeHandles val="exact"/>
        </dgm:presLayoutVars>
      </dgm:prSet>
      <dgm:spPr/>
    </dgm:pt>
    <dgm:pt modelId="{B6D665C1-FBC9-4A6A-998C-23E84000278A}" type="pres">
      <dgm:prSet presAssocID="{EEDB4857-8309-4C2C-8E46-D1F592372DE8}" presName="node" presStyleLbl="node1" presStyleIdx="0" presStyleCnt="2">
        <dgm:presLayoutVars>
          <dgm:bulletEnabled val="1"/>
        </dgm:presLayoutVars>
      </dgm:prSet>
      <dgm:spPr/>
    </dgm:pt>
    <dgm:pt modelId="{397DC621-191D-4DA4-A4E4-1E09B01F4D43}" type="pres">
      <dgm:prSet presAssocID="{426C06C2-AFD5-44FE-A7BC-100EF2C634D3}" presName="sibTrans" presStyleCnt="0"/>
      <dgm:spPr/>
    </dgm:pt>
    <dgm:pt modelId="{32260976-5F37-49D9-96EA-8D68D821EA69}" type="pres">
      <dgm:prSet presAssocID="{907AEB3B-5EC2-4087-89E8-40AE0FA2F976}" presName="node" presStyleLbl="node1" presStyleIdx="1" presStyleCnt="2">
        <dgm:presLayoutVars>
          <dgm:bulletEnabled val="1"/>
        </dgm:presLayoutVars>
      </dgm:prSet>
      <dgm:spPr/>
    </dgm:pt>
  </dgm:ptLst>
  <dgm:cxnLst>
    <dgm:cxn modelId="{F39D1B0C-7D9E-4C56-9D13-97C6CFB10D35}" type="presOf" srcId="{EEDB4857-8309-4C2C-8E46-D1F592372DE8}" destId="{B6D665C1-FBC9-4A6A-998C-23E84000278A}" srcOrd="0" destOrd="0" presId="urn:microsoft.com/office/officeart/2005/8/layout/default"/>
    <dgm:cxn modelId="{BF40A10C-0CFA-4478-A671-936D4F691A65}" type="presOf" srcId="{C0EB48AD-577E-B24B-BD7E-818E84E089EA}" destId="{F756996D-3843-4134-A86B-7096B7AC453E}" srcOrd="0" destOrd="0" presId="urn:microsoft.com/office/officeart/2005/8/layout/default"/>
    <dgm:cxn modelId="{B9BA8135-7893-43D0-82D0-D0BEF141002F}" srcId="{C0EB48AD-577E-B24B-BD7E-818E84E089EA}" destId="{907AEB3B-5EC2-4087-89E8-40AE0FA2F976}" srcOrd="1" destOrd="0" parTransId="{CC2585FC-ADE3-4A5E-8A7A-BDBBFB3DB082}" sibTransId="{7E94D445-C228-4821-BD12-70D6DE8DFF6A}"/>
    <dgm:cxn modelId="{BC82B665-A509-444B-9C0A-CB4E34FF1081}" srcId="{C0EB48AD-577E-B24B-BD7E-818E84E089EA}" destId="{EEDB4857-8309-4C2C-8E46-D1F592372DE8}" srcOrd="0" destOrd="0" parTransId="{72D1EB27-10CE-42C4-AA18-8FD7BC4E0026}" sibTransId="{426C06C2-AFD5-44FE-A7BC-100EF2C634D3}"/>
    <dgm:cxn modelId="{8C194CDF-5854-4D3D-B75A-2A4624891834}" type="presOf" srcId="{907AEB3B-5EC2-4087-89E8-40AE0FA2F976}" destId="{32260976-5F37-49D9-96EA-8D68D821EA69}" srcOrd="0" destOrd="0" presId="urn:microsoft.com/office/officeart/2005/8/layout/default"/>
    <dgm:cxn modelId="{F4F4A20A-CCCD-4737-AD5B-378E5D4A0A59}" type="presParOf" srcId="{F756996D-3843-4134-A86B-7096B7AC453E}" destId="{B6D665C1-FBC9-4A6A-998C-23E84000278A}" srcOrd="0" destOrd="0" presId="urn:microsoft.com/office/officeart/2005/8/layout/default"/>
    <dgm:cxn modelId="{CF80FB31-AD25-4B21-AA1A-580907856062}" type="presParOf" srcId="{F756996D-3843-4134-A86B-7096B7AC453E}" destId="{397DC621-191D-4DA4-A4E4-1E09B01F4D43}" srcOrd="1" destOrd="0" presId="urn:microsoft.com/office/officeart/2005/8/layout/default"/>
    <dgm:cxn modelId="{7CA4EDEC-1F3A-4790-B3EA-7A1F543062A5}" type="presParOf" srcId="{F756996D-3843-4134-A86B-7096B7AC453E}" destId="{32260976-5F37-49D9-96EA-8D68D821EA69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0EB48AD-577E-B24B-BD7E-818E84E089EA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EDB4857-8309-4C2C-8E46-D1F592372DE8}">
      <dgm:prSet/>
      <dgm:spPr/>
      <dgm:t>
        <a:bodyPr/>
        <a:lstStyle/>
        <a:p>
          <a:r>
            <a:rPr lang="tr-TR" dirty="0"/>
            <a:t>«</a:t>
          </a:r>
          <a:r>
            <a:rPr lang="tr-TR" dirty="0" err="1"/>
            <a:t>spring.datasource.tomcat.initial</a:t>
          </a:r>
          <a:r>
            <a:rPr lang="tr-TR" dirty="0"/>
            <a:t>-size»</a:t>
          </a:r>
        </a:p>
      </dgm:t>
    </dgm:pt>
    <dgm:pt modelId="{72D1EB27-10CE-42C4-AA18-8FD7BC4E0026}" type="parTrans" cxnId="{BC82B665-A509-444B-9C0A-CB4E34FF1081}">
      <dgm:prSet/>
      <dgm:spPr/>
      <dgm:t>
        <a:bodyPr/>
        <a:lstStyle/>
        <a:p>
          <a:endParaRPr lang="tr-TR"/>
        </a:p>
      </dgm:t>
    </dgm:pt>
    <dgm:pt modelId="{426C06C2-AFD5-44FE-A7BC-100EF2C634D3}" type="sibTrans" cxnId="{BC82B665-A509-444B-9C0A-CB4E34FF1081}">
      <dgm:prSet/>
      <dgm:spPr/>
      <dgm:t>
        <a:bodyPr/>
        <a:lstStyle/>
        <a:p>
          <a:endParaRPr lang="tr-TR"/>
        </a:p>
      </dgm:t>
    </dgm:pt>
    <dgm:pt modelId="{EB566EFB-5160-4722-818B-4AE2FE3973C6}">
      <dgm:prSet/>
      <dgm:spPr/>
      <dgm:t>
        <a:bodyPr/>
        <a:lstStyle/>
        <a:p>
          <a:r>
            <a:rPr lang="tr-TR" dirty="0"/>
            <a:t>«</a:t>
          </a:r>
          <a:r>
            <a:rPr lang="tr-TR" dirty="0" err="1"/>
            <a:t>spring.datasource.tomcat.max-wait</a:t>
          </a:r>
          <a:r>
            <a:rPr lang="tr-TR" dirty="0"/>
            <a:t>»</a:t>
          </a:r>
        </a:p>
      </dgm:t>
    </dgm:pt>
    <dgm:pt modelId="{D59F0AE0-D191-46D7-8461-E5AEC3856F20}" type="parTrans" cxnId="{85128AC1-BDB0-4706-92CC-419CA740EBC3}">
      <dgm:prSet/>
      <dgm:spPr/>
      <dgm:t>
        <a:bodyPr/>
        <a:lstStyle/>
        <a:p>
          <a:endParaRPr lang="tr-TR"/>
        </a:p>
      </dgm:t>
    </dgm:pt>
    <dgm:pt modelId="{510F7694-426C-402F-9B90-120047AC5CEC}" type="sibTrans" cxnId="{85128AC1-BDB0-4706-92CC-419CA740EBC3}">
      <dgm:prSet/>
      <dgm:spPr/>
      <dgm:t>
        <a:bodyPr/>
        <a:lstStyle/>
        <a:p>
          <a:endParaRPr lang="tr-TR"/>
        </a:p>
      </dgm:t>
    </dgm:pt>
    <dgm:pt modelId="{3B7CB539-4FA5-4FD8-9EFB-FB5AEC2CC1E4}">
      <dgm:prSet/>
      <dgm:spPr/>
      <dgm:t>
        <a:bodyPr/>
        <a:lstStyle/>
        <a:p>
          <a:r>
            <a:rPr lang="tr-TR" dirty="0"/>
            <a:t>«</a:t>
          </a:r>
          <a:r>
            <a:rPr lang="tr-TR" dirty="0" err="1"/>
            <a:t>spring.datasource.tomcat.max.active</a:t>
          </a:r>
          <a:r>
            <a:rPr lang="tr-TR" dirty="0"/>
            <a:t>»</a:t>
          </a:r>
        </a:p>
      </dgm:t>
    </dgm:pt>
    <dgm:pt modelId="{8456E448-4913-47C4-9D68-8A6D4EDBD60A}" type="parTrans" cxnId="{D48C202A-FD7E-4596-A5EC-E28A6ED21D86}">
      <dgm:prSet/>
      <dgm:spPr/>
      <dgm:t>
        <a:bodyPr/>
        <a:lstStyle/>
        <a:p>
          <a:endParaRPr lang="tr-TR"/>
        </a:p>
      </dgm:t>
    </dgm:pt>
    <dgm:pt modelId="{BB20C84B-258E-4B30-B648-D325DED834B4}" type="sibTrans" cxnId="{D48C202A-FD7E-4596-A5EC-E28A6ED21D86}">
      <dgm:prSet/>
      <dgm:spPr/>
      <dgm:t>
        <a:bodyPr/>
        <a:lstStyle/>
        <a:p>
          <a:endParaRPr lang="tr-TR"/>
        </a:p>
      </dgm:t>
    </dgm:pt>
    <dgm:pt modelId="{541E14B2-4F74-4CE0-8E01-1F231AEAD16D}">
      <dgm:prSet/>
      <dgm:spPr/>
      <dgm:t>
        <a:bodyPr/>
        <a:lstStyle/>
        <a:p>
          <a:r>
            <a:rPr lang="tr-TR" dirty="0"/>
            <a:t>«</a:t>
          </a:r>
          <a:r>
            <a:rPr lang="tr-TR" dirty="0" err="1"/>
            <a:t>spring.datasource.tomcat.max.idle</a:t>
          </a:r>
          <a:r>
            <a:rPr lang="tr-TR" dirty="0"/>
            <a:t>»</a:t>
          </a:r>
        </a:p>
      </dgm:t>
    </dgm:pt>
    <dgm:pt modelId="{AFE9A97A-50F0-432C-97BC-42DDFD51BBD7}" type="parTrans" cxnId="{D06721EB-CF1B-4B5B-9009-D765D454448D}">
      <dgm:prSet/>
      <dgm:spPr/>
      <dgm:t>
        <a:bodyPr/>
        <a:lstStyle/>
        <a:p>
          <a:endParaRPr lang="tr-TR"/>
        </a:p>
      </dgm:t>
    </dgm:pt>
    <dgm:pt modelId="{171BA89F-98D2-490E-96AB-518291011B7E}" type="sibTrans" cxnId="{D06721EB-CF1B-4B5B-9009-D765D454448D}">
      <dgm:prSet/>
      <dgm:spPr/>
      <dgm:t>
        <a:bodyPr/>
        <a:lstStyle/>
        <a:p>
          <a:endParaRPr lang="tr-TR"/>
        </a:p>
      </dgm:t>
    </dgm:pt>
    <dgm:pt modelId="{B9D0E26A-06A7-402C-ACE3-D74916176FF5}">
      <dgm:prSet/>
      <dgm:spPr/>
      <dgm:t>
        <a:bodyPr/>
        <a:lstStyle/>
        <a:p>
          <a:r>
            <a:rPr lang="tr-TR" dirty="0"/>
            <a:t>«</a:t>
          </a:r>
          <a:r>
            <a:rPr lang="tr-TR" dirty="0" err="1"/>
            <a:t>spring.datasource.tomcat.min.idle</a:t>
          </a:r>
          <a:r>
            <a:rPr lang="tr-TR" dirty="0"/>
            <a:t>»</a:t>
          </a:r>
        </a:p>
      </dgm:t>
    </dgm:pt>
    <dgm:pt modelId="{DC208302-79E1-479D-9827-28EF44302B53}" type="parTrans" cxnId="{82CE2DAB-B19A-4530-BFB6-56CEBA7263A9}">
      <dgm:prSet/>
      <dgm:spPr/>
      <dgm:t>
        <a:bodyPr/>
        <a:lstStyle/>
        <a:p>
          <a:endParaRPr lang="tr-TR"/>
        </a:p>
      </dgm:t>
    </dgm:pt>
    <dgm:pt modelId="{484692B1-CC55-4ED6-8A85-B45E379FEAEC}" type="sibTrans" cxnId="{82CE2DAB-B19A-4530-BFB6-56CEBA7263A9}">
      <dgm:prSet/>
      <dgm:spPr/>
      <dgm:t>
        <a:bodyPr/>
        <a:lstStyle/>
        <a:p>
          <a:endParaRPr lang="tr-TR"/>
        </a:p>
      </dgm:t>
    </dgm:pt>
    <dgm:pt modelId="{5E071A5C-0FC6-40BB-9F60-C44C13116D4E}">
      <dgm:prSet/>
      <dgm:spPr/>
      <dgm:t>
        <a:bodyPr/>
        <a:lstStyle/>
        <a:p>
          <a:r>
            <a:rPr lang="tr-TR" dirty="0"/>
            <a:t>«</a:t>
          </a:r>
          <a:r>
            <a:rPr lang="tr-TR" dirty="0" err="1"/>
            <a:t>spring.datasource.tomcat.default-auto-commit</a:t>
          </a:r>
          <a:r>
            <a:rPr lang="tr-TR" dirty="0"/>
            <a:t>»</a:t>
          </a:r>
        </a:p>
      </dgm:t>
    </dgm:pt>
    <dgm:pt modelId="{224134E5-F214-4FAF-BF93-1DC386C0376D}" type="parTrans" cxnId="{96866054-0C0F-4DD1-A9C9-6769AB1DF3C1}">
      <dgm:prSet/>
      <dgm:spPr/>
      <dgm:t>
        <a:bodyPr/>
        <a:lstStyle/>
        <a:p>
          <a:endParaRPr lang="tr-TR"/>
        </a:p>
      </dgm:t>
    </dgm:pt>
    <dgm:pt modelId="{250ADBFF-8485-4625-A3A7-2CDF96197D10}" type="sibTrans" cxnId="{96866054-0C0F-4DD1-A9C9-6769AB1DF3C1}">
      <dgm:prSet/>
      <dgm:spPr/>
      <dgm:t>
        <a:bodyPr/>
        <a:lstStyle/>
        <a:p>
          <a:endParaRPr lang="tr-TR"/>
        </a:p>
      </dgm:t>
    </dgm:pt>
    <dgm:pt modelId="{F9747D93-E8DE-46A6-9B11-75AAAA775CEB}" type="pres">
      <dgm:prSet presAssocID="{C0EB48AD-577E-B24B-BD7E-818E84E089EA}" presName="Name0" presStyleCnt="0">
        <dgm:presLayoutVars>
          <dgm:chMax val="7"/>
          <dgm:chPref val="7"/>
          <dgm:dir/>
        </dgm:presLayoutVars>
      </dgm:prSet>
      <dgm:spPr/>
    </dgm:pt>
    <dgm:pt modelId="{0B6674A1-A378-4F5E-A739-50C43BF81D5E}" type="pres">
      <dgm:prSet presAssocID="{C0EB48AD-577E-B24B-BD7E-818E84E089EA}" presName="Name1" presStyleCnt="0"/>
      <dgm:spPr/>
    </dgm:pt>
    <dgm:pt modelId="{8A1FA03F-57A9-4A7D-8649-8D55B07932AC}" type="pres">
      <dgm:prSet presAssocID="{C0EB48AD-577E-B24B-BD7E-818E84E089EA}" presName="cycle" presStyleCnt="0"/>
      <dgm:spPr/>
    </dgm:pt>
    <dgm:pt modelId="{BF614844-CDD4-46D0-8AF9-51A5FE3C1648}" type="pres">
      <dgm:prSet presAssocID="{C0EB48AD-577E-B24B-BD7E-818E84E089EA}" presName="srcNode" presStyleLbl="node1" presStyleIdx="0" presStyleCnt="6"/>
      <dgm:spPr/>
    </dgm:pt>
    <dgm:pt modelId="{CA98FC30-48CD-40E8-8D71-1368A1804352}" type="pres">
      <dgm:prSet presAssocID="{C0EB48AD-577E-B24B-BD7E-818E84E089EA}" presName="conn" presStyleLbl="parChTrans1D2" presStyleIdx="0" presStyleCnt="1"/>
      <dgm:spPr/>
    </dgm:pt>
    <dgm:pt modelId="{CC79BD1D-7604-4DC6-B1A1-91D83E1E121F}" type="pres">
      <dgm:prSet presAssocID="{C0EB48AD-577E-B24B-BD7E-818E84E089EA}" presName="extraNode" presStyleLbl="node1" presStyleIdx="0" presStyleCnt="6"/>
      <dgm:spPr/>
    </dgm:pt>
    <dgm:pt modelId="{42EDB32D-ACB3-40D3-AD89-9541F0FB9CCB}" type="pres">
      <dgm:prSet presAssocID="{C0EB48AD-577E-B24B-BD7E-818E84E089EA}" presName="dstNode" presStyleLbl="node1" presStyleIdx="0" presStyleCnt="6"/>
      <dgm:spPr/>
    </dgm:pt>
    <dgm:pt modelId="{9C330A5B-91E2-4F0E-8AB8-67987C3C62E4}" type="pres">
      <dgm:prSet presAssocID="{EEDB4857-8309-4C2C-8E46-D1F592372DE8}" presName="text_1" presStyleLbl="node1" presStyleIdx="0" presStyleCnt="6">
        <dgm:presLayoutVars>
          <dgm:bulletEnabled val="1"/>
        </dgm:presLayoutVars>
      </dgm:prSet>
      <dgm:spPr/>
    </dgm:pt>
    <dgm:pt modelId="{ECBAC062-AC72-4CB8-9EE1-F73574EEC980}" type="pres">
      <dgm:prSet presAssocID="{EEDB4857-8309-4C2C-8E46-D1F592372DE8}" presName="accent_1" presStyleCnt="0"/>
      <dgm:spPr/>
    </dgm:pt>
    <dgm:pt modelId="{13569CDD-5652-4478-82A3-697EC0B0AAF4}" type="pres">
      <dgm:prSet presAssocID="{EEDB4857-8309-4C2C-8E46-D1F592372DE8}" presName="accentRepeatNode" presStyleLbl="solidFgAcc1" presStyleIdx="0" presStyleCnt="6"/>
      <dgm:spPr/>
    </dgm:pt>
    <dgm:pt modelId="{1A761535-48EF-450D-973B-F40AF0EB9718}" type="pres">
      <dgm:prSet presAssocID="{EB566EFB-5160-4722-818B-4AE2FE3973C6}" presName="text_2" presStyleLbl="node1" presStyleIdx="1" presStyleCnt="6">
        <dgm:presLayoutVars>
          <dgm:bulletEnabled val="1"/>
        </dgm:presLayoutVars>
      </dgm:prSet>
      <dgm:spPr/>
    </dgm:pt>
    <dgm:pt modelId="{21E36BC0-5304-48B7-AC53-1B2068237E18}" type="pres">
      <dgm:prSet presAssocID="{EB566EFB-5160-4722-818B-4AE2FE3973C6}" presName="accent_2" presStyleCnt="0"/>
      <dgm:spPr/>
    </dgm:pt>
    <dgm:pt modelId="{4399D3FE-67EE-4012-8C1C-1B7F267264AD}" type="pres">
      <dgm:prSet presAssocID="{EB566EFB-5160-4722-818B-4AE2FE3973C6}" presName="accentRepeatNode" presStyleLbl="solidFgAcc1" presStyleIdx="1" presStyleCnt="6"/>
      <dgm:spPr/>
    </dgm:pt>
    <dgm:pt modelId="{4CB93F6C-1DA3-4979-80B5-0237A056D0D6}" type="pres">
      <dgm:prSet presAssocID="{3B7CB539-4FA5-4FD8-9EFB-FB5AEC2CC1E4}" presName="text_3" presStyleLbl="node1" presStyleIdx="2" presStyleCnt="6">
        <dgm:presLayoutVars>
          <dgm:bulletEnabled val="1"/>
        </dgm:presLayoutVars>
      </dgm:prSet>
      <dgm:spPr/>
    </dgm:pt>
    <dgm:pt modelId="{898AB42F-B93A-4D0F-8506-2F9D009A951B}" type="pres">
      <dgm:prSet presAssocID="{3B7CB539-4FA5-4FD8-9EFB-FB5AEC2CC1E4}" presName="accent_3" presStyleCnt="0"/>
      <dgm:spPr/>
    </dgm:pt>
    <dgm:pt modelId="{58394E3B-4BFF-405D-8405-36A2288003C2}" type="pres">
      <dgm:prSet presAssocID="{3B7CB539-4FA5-4FD8-9EFB-FB5AEC2CC1E4}" presName="accentRepeatNode" presStyleLbl="solidFgAcc1" presStyleIdx="2" presStyleCnt="6"/>
      <dgm:spPr/>
    </dgm:pt>
    <dgm:pt modelId="{DD288291-5722-49EA-9B95-DD0510AA1734}" type="pres">
      <dgm:prSet presAssocID="{541E14B2-4F74-4CE0-8E01-1F231AEAD16D}" presName="text_4" presStyleLbl="node1" presStyleIdx="3" presStyleCnt="6">
        <dgm:presLayoutVars>
          <dgm:bulletEnabled val="1"/>
        </dgm:presLayoutVars>
      </dgm:prSet>
      <dgm:spPr/>
    </dgm:pt>
    <dgm:pt modelId="{43D73294-7F88-4E4E-BBEE-0F35116B1727}" type="pres">
      <dgm:prSet presAssocID="{541E14B2-4F74-4CE0-8E01-1F231AEAD16D}" presName="accent_4" presStyleCnt="0"/>
      <dgm:spPr/>
    </dgm:pt>
    <dgm:pt modelId="{0F2E7F45-A2B7-49D9-9019-CE414F1FDEAC}" type="pres">
      <dgm:prSet presAssocID="{541E14B2-4F74-4CE0-8E01-1F231AEAD16D}" presName="accentRepeatNode" presStyleLbl="solidFgAcc1" presStyleIdx="3" presStyleCnt="6"/>
      <dgm:spPr/>
    </dgm:pt>
    <dgm:pt modelId="{E8590B15-6154-4658-87DB-C02CEE69CD1A}" type="pres">
      <dgm:prSet presAssocID="{B9D0E26A-06A7-402C-ACE3-D74916176FF5}" presName="text_5" presStyleLbl="node1" presStyleIdx="4" presStyleCnt="6">
        <dgm:presLayoutVars>
          <dgm:bulletEnabled val="1"/>
        </dgm:presLayoutVars>
      </dgm:prSet>
      <dgm:spPr/>
    </dgm:pt>
    <dgm:pt modelId="{475E92B5-DC6D-4326-9BDB-AA8B3A6A9572}" type="pres">
      <dgm:prSet presAssocID="{B9D0E26A-06A7-402C-ACE3-D74916176FF5}" presName="accent_5" presStyleCnt="0"/>
      <dgm:spPr/>
    </dgm:pt>
    <dgm:pt modelId="{67ECC6CA-BDFB-4960-A3D2-33063016692F}" type="pres">
      <dgm:prSet presAssocID="{B9D0E26A-06A7-402C-ACE3-D74916176FF5}" presName="accentRepeatNode" presStyleLbl="solidFgAcc1" presStyleIdx="4" presStyleCnt="6"/>
      <dgm:spPr/>
    </dgm:pt>
    <dgm:pt modelId="{EBA12628-A796-49AB-8C23-FDD412AA30F2}" type="pres">
      <dgm:prSet presAssocID="{5E071A5C-0FC6-40BB-9F60-C44C13116D4E}" presName="text_6" presStyleLbl="node1" presStyleIdx="5" presStyleCnt="6">
        <dgm:presLayoutVars>
          <dgm:bulletEnabled val="1"/>
        </dgm:presLayoutVars>
      </dgm:prSet>
      <dgm:spPr/>
    </dgm:pt>
    <dgm:pt modelId="{452A6D67-E2B0-429F-A682-EDC5EF73D6F1}" type="pres">
      <dgm:prSet presAssocID="{5E071A5C-0FC6-40BB-9F60-C44C13116D4E}" presName="accent_6" presStyleCnt="0"/>
      <dgm:spPr/>
    </dgm:pt>
    <dgm:pt modelId="{35CC04E5-2819-4491-9AB0-55387A528799}" type="pres">
      <dgm:prSet presAssocID="{5E071A5C-0FC6-40BB-9F60-C44C13116D4E}" presName="accentRepeatNode" presStyleLbl="solidFgAcc1" presStyleIdx="5" presStyleCnt="6"/>
      <dgm:spPr/>
    </dgm:pt>
  </dgm:ptLst>
  <dgm:cxnLst>
    <dgm:cxn modelId="{D3E8DA26-36A4-40A2-AA50-CA640ED895F0}" type="presOf" srcId="{B9D0E26A-06A7-402C-ACE3-D74916176FF5}" destId="{E8590B15-6154-4658-87DB-C02CEE69CD1A}" srcOrd="0" destOrd="0" presId="urn:microsoft.com/office/officeart/2008/layout/VerticalCurvedList"/>
    <dgm:cxn modelId="{D48C202A-FD7E-4596-A5EC-E28A6ED21D86}" srcId="{C0EB48AD-577E-B24B-BD7E-818E84E089EA}" destId="{3B7CB539-4FA5-4FD8-9EFB-FB5AEC2CC1E4}" srcOrd="2" destOrd="0" parTransId="{8456E448-4913-47C4-9D68-8A6D4EDBD60A}" sibTransId="{BB20C84B-258E-4B30-B648-D325DED834B4}"/>
    <dgm:cxn modelId="{BC82B665-A509-444B-9C0A-CB4E34FF1081}" srcId="{C0EB48AD-577E-B24B-BD7E-818E84E089EA}" destId="{EEDB4857-8309-4C2C-8E46-D1F592372DE8}" srcOrd="0" destOrd="0" parTransId="{72D1EB27-10CE-42C4-AA18-8FD7BC4E0026}" sibTransId="{426C06C2-AFD5-44FE-A7BC-100EF2C634D3}"/>
    <dgm:cxn modelId="{F37E0854-B260-4A4F-8B0C-52C28D8145E4}" type="presOf" srcId="{EB566EFB-5160-4722-818B-4AE2FE3973C6}" destId="{1A761535-48EF-450D-973B-F40AF0EB9718}" srcOrd="0" destOrd="0" presId="urn:microsoft.com/office/officeart/2008/layout/VerticalCurvedList"/>
    <dgm:cxn modelId="{96866054-0C0F-4DD1-A9C9-6769AB1DF3C1}" srcId="{C0EB48AD-577E-B24B-BD7E-818E84E089EA}" destId="{5E071A5C-0FC6-40BB-9F60-C44C13116D4E}" srcOrd="5" destOrd="0" parTransId="{224134E5-F214-4FAF-BF93-1DC386C0376D}" sibTransId="{250ADBFF-8485-4625-A3A7-2CDF96197D10}"/>
    <dgm:cxn modelId="{851D5458-6D47-4E36-86C0-F6DA21C6B8C0}" type="presOf" srcId="{C0EB48AD-577E-B24B-BD7E-818E84E089EA}" destId="{F9747D93-E8DE-46A6-9B11-75AAAA775CEB}" srcOrd="0" destOrd="0" presId="urn:microsoft.com/office/officeart/2008/layout/VerticalCurvedList"/>
    <dgm:cxn modelId="{A1D8E683-7269-4663-8E01-3AB5091FA1DC}" type="presOf" srcId="{EEDB4857-8309-4C2C-8E46-D1F592372DE8}" destId="{9C330A5B-91E2-4F0E-8AB8-67987C3C62E4}" srcOrd="0" destOrd="0" presId="urn:microsoft.com/office/officeart/2008/layout/VerticalCurvedList"/>
    <dgm:cxn modelId="{5BC51787-6466-4D2D-9109-57D5C9614DC7}" type="presOf" srcId="{541E14B2-4F74-4CE0-8E01-1F231AEAD16D}" destId="{DD288291-5722-49EA-9B95-DD0510AA1734}" srcOrd="0" destOrd="0" presId="urn:microsoft.com/office/officeart/2008/layout/VerticalCurvedList"/>
    <dgm:cxn modelId="{2F50439F-8B42-4388-A149-6E2AE824C888}" type="presOf" srcId="{3B7CB539-4FA5-4FD8-9EFB-FB5AEC2CC1E4}" destId="{4CB93F6C-1DA3-4979-80B5-0237A056D0D6}" srcOrd="0" destOrd="0" presId="urn:microsoft.com/office/officeart/2008/layout/VerticalCurvedList"/>
    <dgm:cxn modelId="{82CE2DAB-B19A-4530-BFB6-56CEBA7263A9}" srcId="{C0EB48AD-577E-B24B-BD7E-818E84E089EA}" destId="{B9D0E26A-06A7-402C-ACE3-D74916176FF5}" srcOrd="4" destOrd="0" parTransId="{DC208302-79E1-479D-9827-28EF44302B53}" sibTransId="{484692B1-CC55-4ED6-8A85-B45E379FEAEC}"/>
    <dgm:cxn modelId="{85128AC1-BDB0-4706-92CC-419CA740EBC3}" srcId="{C0EB48AD-577E-B24B-BD7E-818E84E089EA}" destId="{EB566EFB-5160-4722-818B-4AE2FE3973C6}" srcOrd="1" destOrd="0" parTransId="{D59F0AE0-D191-46D7-8461-E5AEC3856F20}" sibTransId="{510F7694-426C-402F-9B90-120047AC5CEC}"/>
    <dgm:cxn modelId="{35E4A6C7-9DDE-49C0-A6D6-F68FDE428914}" type="presOf" srcId="{5E071A5C-0FC6-40BB-9F60-C44C13116D4E}" destId="{EBA12628-A796-49AB-8C23-FDD412AA30F2}" srcOrd="0" destOrd="0" presId="urn:microsoft.com/office/officeart/2008/layout/VerticalCurvedList"/>
    <dgm:cxn modelId="{D06721EB-CF1B-4B5B-9009-D765D454448D}" srcId="{C0EB48AD-577E-B24B-BD7E-818E84E089EA}" destId="{541E14B2-4F74-4CE0-8E01-1F231AEAD16D}" srcOrd="3" destOrd="0" parTransId="{AFE9A97A-50F0-432C-97BC-42DDFD51BBD7}" sibTransId="{171BA89F-98D2-490E-96AB-518291011B7E}"/>
    <dgm:cxn modelId="{B3DDEDF3-BAE5-42AF-938C-C9C8DC1DB74C}" type="presOf" srcId="{426C06C2-AFD5-44FE-A7BC-100EF2C634D3}" destId="{CA98FC30-48CD-40E8-8D71-1368A1804352}" srcOrd="0" destOrd="0" presId="urn:microsoft.com/office/officeart/2008/layout/VerticalCurvedList"/>
    <dgm:cxn modelId="{58D136DA-D440-4C1B-98EA-EFC497B20BD6}" type="presParOf" srcId="{F9747D93-E8DE-46A6-9B11-75AAAA775CEB}" destId="{0B6674A1-A378-4F5E-A739-50C43BF81D5E}" srcOrd="0" destOrd="0" presId="urn:microsoft.com/office/officeart/2008/layout/VerticalCurvedList"/>
    <dgm:cxn modelId="{36A0172B-E009-41D8-9AB4-D1C2EFD664ED}" type="presParOf" srcId="{0B6674A1-A378-4F5E-A739-50C43BF81D5E}" destId="{8A1FA03F-57A9-4A7D-8649-8D55B07932AC}" srcOrd="0" destOrd="0" presId="urn:microsoft.com/office/officeart/2008/layout/VerticalCurvedList"/>
    <dgm:cxn modelId="{E7257144-15BD-4D87-A8F7-DEBD9A9CFF8A}" type="presParOf" srcId="{8A1FA03F-57A9-4A7D-8649-8D55B07932AC}" destId="{BF614844-CDD4-46D0-8AF9-51A5FE3C1648}" srcOrd="0" destOrd="0" presId="urn:microsoft.com/office/officeart/2008/layout/VerticalCurvedList"/>
    <dgm:cxn modelId="{11385F92-9B10-4374-96FB-E724EB35FA06}" type="presParOf" srcId="{8A1FA03F-57A9-4A7D-8649-8D55B07932AC}" destId="{CA98FC30-48CD-40E8-8D71-1368A1804352}" srcOrd="1" destOrd="0" presId="urn:microsoft.com/office/officeart/2008/layout/VerticalCurvedList"/>
    <dgm:cxn modelId="{F956DBFB-B30A-4ECF-B548-FB413BAA7177}" type="presParOf" srcId="{8A1FA03F-57A9-4A7D-8649-8D55B07932AC}" destId="{CC79BD1D-7604-4DC6-B1A1-91D83E1E121F}" srcOrd="2" destOrd="0" presId="urn:microsoft.com/office/officeart/2008/layout/VerticalCurvedList"/>
    <dgm:cxn modelId="{21975D8B-5EC7-46CF-86AB-34D019353DFB}" type="presParOf" srcId="{8A1FA03F-57A9-4A7D-8649-8D55B07932AC}" destId="{42EDB32D-ACB3-40D3-AD89-9541F0FB9CCB}" srcOrd="3" destOrd="0" presId="urn:microsoft.com/office/officeart/2008/layout/VerticalCurvedList"/>
    <dgm:cxn modelId="{5902BF28-8BCC-414D-AB58-2A5F7D554403}" type="presParOf" srcId="{0B6674A1-A378-4F5E-A739-50C43BF81D5E}" destId="{9C330A5B-91E2-4F0E-8AB8-67987C3C62E4}" srcOrd="1" destOrd="0" presId="urn:microsoft.com/office/officeart/2008/layout/VerticalCurvedList"/>
    <dgm:cxn modelId="{33DC673E-46D7-4C7D-A6EE-1FA25BECCE68}" type="presParOf" srcId="{0B6674A1-A378-4F5E-A739-50C43BF81D5E}" destId="{ECBAC062-AC72-4CB8-9EE1-F73574EEC980}" srcOrd="2" destOrd="0" presId="urn:microsoft.com/office/officeart/2008/layout/VerticalCurvedList"/>
    <dgm:cxn modelId="{33C130DE-1716-47CA-9B74-414AB0E64A39}" type="presParOf" srcId="{ECBAC062-AC72-4CB8-9EE1-F73574EEC980}" destId="{13569CDD-5652-4478-82A3-697EC0B0AAF4}" srcOrd="0" destOrd="0" presId="urn:microsoft.com/office/officeart/2008/layout/VerticalCurvedList"/>
    <dgm:cxn modelId="{5A3E115C-61FF-4818-B32B-5A840960509C}" type="presParOf" srcId="{0B6674A1-A378-4F5E-A739-50C43BF81D5E}" destId="{1A761535-48EF-450D-973B-F40AF0EB9718}" srcOrd="3" destOrd="0" presId="urn:microsoft.com/office/officeart/2008/layout/VerticalCurvedList"/>
    <dgm:cxn modelId="{4224393F-1D38-426F-A1C9-BA047E9E12FE}" type="presParOf" srcId="{0B6674A1-A378-4F5E-A739-50C43BF81D5E}" destId="{21E36BC0-5304-48B7-AC53-1B2068237E18}" srcOrd="4" destOrd="0" presId="urn:microsoft.com/office/officeart/2008/layout/VerticalCurvedList"/>
    <dgm:cxn modelId="{333F34BA-15BA-4F76-9670-9FC346FAB411}" type="presParOf" srcId="{21E36BC0-5304-48B7-AC53-1B2068237E18}" destId="{4399D3FE-67EE-4012-8C1C-1B7F267264AD}" srcOrd="0" destOrd="0" presId="urn:microsoft.com/office/officeart/2008/layout/VerticalCurvedList"/>
    <dgm:cxn modelId="{81E1C4FE-D5B5-4EA2-9DB1-BC042A5AFA7A}" type="presParOf" srcId="{0B6674A1-A378-4F5E-A739-50C43BF81D5E}" destId="{4CB93F6C-1DA3-4979-80B5-0237A056D0D6}" srcOrd="5" destOrd="0" presId="urn:microsoft.com/office/officeart/2008/layout/VerticalCurvedList"/>
    <dgm:cxn modelId="{A4F66098-DFE3-4081-85F4-0F73A61CB09A}" type="presParOf" srcId="{0B6674A1-A378-4F5E-A739-50C43BF81D5E}" destId="{898AB42F-B93A-4D0F-8506-2F9D009A951B}" srcOrd="6" destOrd="0" presId="urn:microsoft.com/office/officeart/2008/layout/VerticalCurvedList"/>
    <dgm:cxn modelId="{0397F388-8FE1-45CE-AF2B-F59156EC25EA}" type="presParOf" srcId="{898AB42F-B93A-4D0F-8506-2F9D009A951B}" destId="{58394E3B-4BFF-405D-8405-36A2288003C2}" srcOrd="0" destOrd="0" presId="urn:microsoft.com/office/officeart/2008/layout/VerticalCurvedList"/>
    <dgm:cxn modelId="{906E6EDF-6A64-4DA5-836E-4E055852F955}" type="presParOf" srcId="{0B6674A1-A378-4F5E-A739-50C43BF81D5E}" destId="{DD288291-5722-49EA-9B95-DD0510AA1734}" srcOrd="7" destOrd="0" presId="urn:microsoft.com/office/officeart/2008/layout/VerticalCurvedList"/>
    <dgm:cxn modelId="{6B6DA79E-E7EA-41D1-AC46-9CCC750F1CB0}" type="presParOf" srcId="{0B6674A1-A378-4F5E-A739-50C43BF81D5E}" destId="{43D73294-7F88-4E4E-BBEE-0F35116B1727}" srcOrd="8" destOrd="0" presId="urn:microsoft.com/office/officeart/2008/layout/VerticalCurvedList"/>
    <dgm:cxn modelId="{D1C6158D-4EC9-43EC-9B26-366A845DF1A6}" type="presParOf" srcId="{43D73294-7F88-4E4E-BBEE-0F35116B1727}" destId="{0F2E7F45-A2B7-49D9-9019-CE414F1FDEAC}" srcOrd="0" destOrd="0" presId="urn:microsoft.com/office/officeart/2008/layout/VerticalCurvedList"/>
    <dgm:cxn modelId="{806CCF37-83C4-4832-BC80-ADA00D0F4ED2}" type="presParOf" srcId="{0B6674A1-A378-4F5E-A739-50C43BF81D5E}" destId="{E8590B15-6154-4658-87DB-C02CEE69CD1A}" srcOrd="9" destOrd="0" presId="urn:microsoft.com/office/officeart/2008/layout/VerticalCurvedList"/>
    <dgm:cxn modelId="{1239AE42-84C2-484A-A4F1-74FF95D81AC6}" type="presParOf" srcId="{0B6674A1-A378-4F5E-A739-50C43BF81D5E}" destId="{475E92B5-DC6D-4326-9BDB-AA8B3A6A9572}" srcOrd="10" destOrd="0" presId="urn:microsoft.com/office/officeart/2008/layout/VerticalCurvedList"/>
    <dgm:cxn modelId="{5A6297D0-C604-4655-96BB-842695B2A8E3}" type="presParOf" srcId="{475E92B5-DC6D-4326-9BDB-AA8B3A6A9572}" destId="{67ECC6CA-BDFB-4960-A3D2-33063016692F}" srcOrd="0" destOrd="0" presId="urn:microsoft.com/office/officeart/2008/layout/VerticalCurvedList"/>
    <dgm:cxn modelId="{DA821643-7D6F-453A-90A5-4AEC9C48ED3E}" type="presParOf" srcId="{0B6674A1-A378-4F5E-A739-50C43BF81D5E}" destId="{EBA12628-A796-49AB-8C23-FDD412AA30F2}" srcOrd="11" destOrd="0" presId="urn:microsoft.com/office/officeart/2008/layout/VerticalCurvedList"/>
    <dgm:cxn modelId="{B5019031-752A-41BB-84C8-05C18172947D}" type="presParOf" srcId="{0B6674A1-A378-4F5E-A739-50C43BF81D5E}" destId="{452A6D67-E2B0-429F-A682-EDC5EF73D6F1}" srcOrd="12" destOrd="0" presId="urn:microsoft.com/office/officeart/2008/layout/VerticalCurvedList"/>
    <dgm:cxn modelId="{EB440063-3A0B-4FE1-ADBB-E4E4FFF14A8A}" type="presParOf" srcId="{452A6D67-E2B0-429F-A682-EDC5EF73D6F1}" destId="{35CC04E5-2819-4491-9AB0-55387A52879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744FCE-BD02-4432-9419-4BFAE4F0643B}">
      <dsp:nvSpPr>
        <dsp:cNvPr id="0" name=""/>
        <dsp:cNvSpPr/>
      </dsp:nvSpPr>
      <dsp:spPr>
        <a:xfrm>
          <a:off x="0" y="4945"/>
          <a:ext cx="10201355" cy="131917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5500" kern="1200" dirty="0"/>
            <a:t>Connection </a:t>
          </a:r>
          <a:r>
            <a:rPr lang="tr-TR" sz="5500" kern="1200" dirty="0" err="1"/>
            <a:t>management</a:t>
          </a:r>
          <a:endParaRPr lang="tr-TR" sz="5500" kern="1200" dirty="0"/>
        </a:p>
      </dsp:txBody>
      <dsp:txXfrm>
        <a:off x="64397" y="69342"/>
        <a:ext cx="10072561" cy="1190381"/>
      </dsp:txXfrm>
    </dsp:sp>
    <dsp:sp modelId="{129285B3-9F14-4695-A6B5-5C005C2FDCCE}">
      <dsp:nvSpPr>
        <dsp:cNvPr id="0" name=""/>
        <dsp:cNvSpPr/>
      </dsp:nvSpPr>
      <dsp:spPr>
        <a:xfrm>
          <a:off x="0" y="1482520"/>
          <a:ext cx="10201355" cy="131917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5500" kern="1200" dirty="0" err="1"/>
            <a:t>Increase</a:t>
          </a:r>
          <a:r>
            <a:rPr lang="tr-TR" sz="5500" kern="1200" dirty="0"/>
            <a:t> </a:t>
          </a:r>
          <a:r>
            <a:rPr lang="tr-TR" sz="5500" kern="1200" dirty="0" err="1"/>
            <a:t>performance</a:t>
          </a:r>
          <a:endParaRPr lang="tr-TR" sz="5500" kern="1200" dirty="0"/>
        </a:p>
      </dsp:txBody>
      <dsp:txXfrm>
        <a:off x="64397" y="1546917"/>
        <a:ext cx="10072561" cy="1190381"/>
      </dsp:txXfrm>
    </dsp:sp>
    <dsp:sp modelId="{388C3D14-3B6A-4ED2-A760-82C55C838839}">
      <dsp:nvSpPr>
        <dsp:cNvPr id="0" name=""/>
        <dsp:cNvSpPr/>
      </dsp:nvSpPr>
      <dsp:spPr>
        <a:xfrm>
          <a:off x="0" y="2960096"/>
          <a:ext cx="10201355" cy="131917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5500" kern="1200" dirty="0" err="1"/>
            <a:t>Serves</a:t>
          </a:r>
          <a:r>
            <a:rPr lang="tr-TR" sz="5500" kern="1200" dirty="0"/>
            <a:t> </a:t>
          </a:r>
          <a:r>
            <a:rPr lang="tr-TR" sz="5500" kern="1200" dirty="0" err="1"/>
            <a:t>ready-to-use</a:t>
          </a:r>
          <a:r>
            <a:rPr lang="tr-TR" sz="5500" kern="1200" dirty="0"/>
            <a:t> </a:t>
          </a:r>
          <a:r>
            <a:rPr lang="tr-TR" sz="5500" kern="1200" dirty="0" err="1"/>
            <a:t>connection</a:t>
          </a:r>
          <a:endParaRPr lang="tr-TR" sz="5500" kern="1200" dirty="0"/>
        </a:p>
      </dsp:txBody>
      <dsp:txXfrm>
        <a:off x="64397" y="3024493"/>
        <a:ext cx="10072561" cy="11903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744FCE-BD02-4432-9419-4BFAE4F0643B}">
      <dsp:nvSpPr>
        <dsp:cNvPr id="0" name=""/>
        <dsp:cNvSpPr/>
      </dsp:nvSpPr>
      <dsp:spPr>
        <a:xfrm>
          <a:off x="0" y="915339"/>
          <a:ext cx="10662155" cy="5756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kern="1200" dirty="0" err="1"/>
            <a:t>Use</a:t>
          </a:r>
          <a:r>
            <a:rPr lang="tr-TR" sz="2400" kern="1200" dirty="0"/>
            <a:t> 3rd </a:t>
          </a:r>
          <a:r>
            <a:rPr lang="tr-TR" sz="2400" kern="1200" dirty="0" err="1"/>
            <a:t>party</a:t>
          </a:r>
          <a:r>
            <a:rPr lang="tr-TR" sz="2400" kern="1200" dirty="0"/>
            <a:t> </a:t>
          </a:r>
          <a:r>
            <a:rPr lang="tr-TR" sz="2400" kern="1200" dirty="0" err="1"/>
            <a:t>libraries</a:t>
          </a:r>
          <a:r>
            <a:rPr lang="tr-TR" sz="2400" kern="1200" dirty="0"/>
            <a:t> </a:t>
          </a:r>
          <a:r>
            <a:rPr lang="tr-TR" sz="2400" kern="1200" dirty="0" err="1"/>
            <a:t>for</a:t>
          </a:r>
          <a:r>
            <a:rPr lang="tr-TR" sz="2400" kern="1200" dirty="0"/>
            <a:t> </a:t>
          </a:r>
          <a:r>
            <a:rPr lang="tr-TR" sz="2400" kern="1200" dirty="0" err="1"/>
            <a:t>pooling</a:t>
          </a:r>
          <a:endParaRPr lang="tr-TR" sz="2400" kern="1200" dirty="0"/>
        </a:p>
      </dsp:txBody>
      <dsp:txXfrm>
        <a:off x="28100" y="943439"/>
        <a:ext cx="10605955" cy="519439"/>
      </dsp:txXfrm>
    </dsp:sp>
    <dsp:sp modelId="{2EDBC764-40A2-431D-BE46-E0F8CBF2054A}">
      <dsp:nvSpPr>
        <dsp:cNvPr id="0" name=""/>
        <dsp:cNvSpPr/>
      </dsp:nvSpPr>
      <dsp:spPr>
        <a:xfrm>
          <a:off x="0" y="1560099"/>
          <a:ext cx="10662155" cy="57563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kern="1200" dirty="0"/>
            <a:t>As </a:t>
          </a:r>
          <a:r>
            <a:rPr lang="tr-TR" sz="2400" kern="1200" dirty="0" err="1"/>
            <a:t>default</a:t>
          </a:r>
          <a:r>
            <a:rPr lang="tr-TR" sz="2400" kern="1200" dirty="0"/>
            <a:t> «</a:t>
          </a:r>
          <a:r>
            <a:rPr lang="tr-TR" sz="2400" kern="1200" dirty="0" err="1"/>
            <a:t>HikaryCP</a:t>
          </a:r>
          <a:r>
            <a:rPr lang="tr-TR" sz="2400" kern="1200" dirty="0"/>
            <a:t>» is </a:t>
          </a:r>
          <a:r>
            <a:rPr lang="tr-TR" sz="2400" kern="1200" dirty="0" err="1"/>
            <a:t>served</a:t>
          </a:r>
          <a:r>
            <a:rPr lang="tr-TR" sz="2400" kern="1200" dirty="0"/>
            <a:t> </a:t>
          </a:r>
          <a:r>
            <a:rPr lang="tr-TR" sz="2400" kern="1200" dirty="0" err="1"/>
            <a:t>which</a:t>
          </a:r>
          <a:r>
            <a:rPr lang="tr-TR" sz="2400" kern="1200" dirty="0"/>
            <a:t> </a:t>
          </a:r>
          <a:r>
            <a:rPr lang="tr-TR" sz="2400" kern="1200" dirty="0" err="1"/>
            <a:t>comes</a:t>
          </a:r>
          <a:r>
            <a:rPr lang="tr-TR" sz="2400" kern="1200" dirty="0"/>
            <a:t> </a:t>
          </a:r>
          <a:r>
            <a:rPr lang="tr-TR" sz="2400" kern="1200" dirty="0" err="1"/>
            <a:t>with</a:t>
          </a:r>
          <a:r>
            <a:rPr lang="tr-TR" sz="2400" kern="1200" dirty="0"/>
            <a:t> «</a:t>
          </a:r>
          <a:r>
            <a:rPr lang="tr-TR" sz="2400" kern="1200" dirty="0" err="1"/>
            <a:t>spring</a:t>
          </a:r>
          <a:r>
            <a:rPr lang="tr-TR" sz="2400" kern="1200" dirty="0"/>
            <a:t>-</a:t>
          </a:r>
          <a:r>
            <a:rPr lang="tr-TR" sz="2400" kern="1200" dirty="0" err="1"/>
            <a:t>boot</a:t>
          </a:r>
          <a:r>
            <a:rPr lang="tr-TR" sz="2400" kern="1200" dirty="0"/>
            <a:t>-</a:t>
          </a:r>
          <a:r>
            <a:rPr lang="tr-TR" sz="2400" kern="1200" dirty="0" err="1"/>
            <a:t>starter</a:t>
          </a:r>
          <a:r>
            <a:rPr lang="tr-TR" sz="2400" kern="1200" dirty="0"/>
            <a:t>-data-</a:t>
          </a:r>
          <a:r>
            <a:rPr lang="tr-TR" sz="2400" kern="1200" dirty="0" err="1"/>
            <a:t>jpa</a:t>
          </a:r>
          <a:r>
            <a:rPr lang="tr-TR" sz="2400" kern="1200" dirty="0"/>
            <a:t>»</a:t>
          </a:r>
        </a:p>
      </dsp:txBody>
      <dsp:txXfrm>
        <a:off x="28100" y="1588199"/>
        <a:ext cx="10605955" cy="519439"/>
      </dsp:txXfrm>
    </dsp:sp>
    <dsp:sp modelId="{04D4B4E5-5DB1-41C1-ACD1-7A426F7AA1E2}">
      <dsp:nvSpPr>
        <dsp:cNvPr id="0" name=""/>
        <dsp:cNvSpPr/>
      </dsp:nvSpPr>
      <dsp:spPr>
        <a:xfrm>
          <a:off x="0" y="2204859"/>
          <a:ext cx="10662155" cy="57563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kern="1200" dirty="0"/>
            <a:t>«</a:t>
          </a:r>
          <a:r>
            <a:rPr lang="tr-TR" sz="2400" kern="1200" dirty="0" err="1"/>
            <a:t>Tomcat</a:t>
          </a:r>
          <a:r>
            <a:rPr lang="tr-TR" sz="2400" kern="1200" dirty="0"/>
            <a:t>-JDBC» is </a:t>
          </a:r>
          <a:r>
            <a:rPr lang="tr-TR" sz="2400" kern="1200" dirty="0" err="1"/>
            <a:t>looked</a:t>
          </a:r>
          <a:r>
            <a:rPr lang="tr-TR" sz="2400" kern="1200" dirty="0"/>
            <a:t> </a:t>
          </a:r>
          <a:r>
            <a:rPr lang="tr-TR" sz="2400" kern="1200" dirty="0" err="1"/>
            <a:t>for</a:t>
          </a:r>
          <a:r>
            <a:rPr lang="tr-TR" sz="2400" kern="1200" dirty="0"/>
            <a:t>, </a:t>
          </a:r>
          <a:r>
            <a:rPr lang="tr-TR" sz="2400" kern="1200" dirty="0" err="1"/>
            <a:t>unless</a:t>
          </a:r>
          <a:r>
            <a:rPr lang="tr-TR" sz="2400" kern="1200" dirty="0"/>
            <a:t> «</a:t>
          </a:r>
          <a:r>
            <a:rPr lang="tr-TR" sz="2400" kern="1200" dirty="0" err="1"/>
            <a:t>HikariCP</a:t>
          </a:r>
          <a:r>
            <a:rPr lang="tr-TR" sz="2400" kern="1200" dirty="0"/>
            <a:t>» not </a:t>
          </a:r>
          <a:r>
            <a:rPr lang="tr-TR" sz="2400" kern="1200" dirty="0" err="1"/>
            <a:t>found</a:t>
          </a:r>
          <a:endParaRPr lang="tr-TR" sz="2400" kern="1200" dirty="0"/>
        </a:p>
      </dsp:txBody>
      <dsp:txXfrm>
        <a:off x="28100" y="2232959"/>
        <a:ext cx="10605955" cy="519439"/>
      </dsp:txXfrm>
    </dsp:sp>
    <dsp:sp modelId="{CF852045-CF17-4FC9-953E-D1A2FCB4AEE9}">
      <dsp:nvSpPr>
        <dsp:cNvPr id="0" name=""/>
        <dsp:cNvSpPr/>
      </dsp:nvSpPr>
      <dsp:spPr>
        <a:xfrm>
          <a:off x="0" y="2849618"/>
          <a:ext cx="10662155" cy="57563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kern="1200" dirty="0"/>
            <a:t>«</a:t>
          </a:r>
          <a:r>
            <a:rPr lang="tr-TR" sz="2400" kern="1200" dirty="0" err="1"/>
            <a:t>spring-datasource.type</a:t>
          </a:r>
          <a:r>
            <a:rPr lang="tr-TR" sz="2400" kern="1200" dirty="0"/>
            <a:t>» </a:t>
          </a:r>
          <a:r>
            <a:rPr lang="tr-TR" sz="2400" kern="1200" dirty="0" err="1"/>
            <a:t>property</a:t>
          </a:r>
          <a:r>
            <a:rPr lang="tr-TR" sz="2400" kern="1200" dirty="0"/>
            <a:t> </a:t>
          </a:r>
          <a:r>
            <a:rPr lang="tr-TR" sz="2400" kern="1200" dirty="0" err="1"/>
            <a:t>to</a:t>
          </a:r>
          <a:r>
            <a:rPr lang="tr-TR" sz="2400" kern="1200" dirty="0"/>
            <a:t> set </a:t>
          </a:r>
          <a:r>
            <a:rPr lang="tr-TR" sz="2400" kern="1200" dirty="0" err="1"/>
            <a:t>pooling</a:t>
          </a:r>
          <a:r>
            <a:rPr lang="tr-TR" sz="2400" kern="1200" dirty="0"/>
            <a:t> </a:t>
          </a:r>
          <a:r>
            <a:rPr lang="tr-TR" sz="2400" kern="1200" dirty="0" err="1"/>
            <a:t>library</a:t>
          </a:r>
          <a:endParaRPr lang="tr-TR" sz="2400" kern="1200" dirty="0"/>
        </a:p>
      </dsp:txBody>
      <dsp:txXfrm>
        <a:off x="28100" y="2877718"/>
        <a:ext cx="10605955" cy="519439"/>
      </dsp:txXfrm>
    </dsp:sp>
    <dsp:sp modelId="{B375CD20-DB32-43C1-A905-8FB2F6262255}">
      <dsp:nvSpPr>
        <dsp:cNvPr id="0" name=""/>
        <dsp:cNvSpPr/>
      </dsp:nvSpPr>
      <dsp:spPr>
        <a:xfrm>
          <a:off x="0" y="3494379"/>
          <a:ext cx="10662155" cy="57563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kern="1200" dirty="0" err="1"/>
            <a:t>Finally</a:t>
          </a:r>
          <a:r>
            <a:rPr lang="tr-TR" sz="2400" kern="1200" dirty="0"/>
            <a:t> «commons.dbcp2» </a:t>
          </a:r>
          <a:r>
            <a:rPr lang="tr-TR" sz="2400" kern="1200" dirty="0" err="1"/>
            <a:t>library</a:t>
          </a:r>
          <a:r>
            <a:rPr lang="tr-TR" sz="2400" kern="1200" dirty="0"/>
            <a:t> is </a:t>
          </a:r>
          <a:r>
            <a:rPr lang="tr-TR" sz="2400" kern="1200" dirty="0" err="1"/>
            <a:t>looked</a:t>
          </a:r>
          <a:r>
            <a:rPr lang="tr-TR" sz="2400" kern="1200" dirty="0"/>
            <a:t> </a:t>
          </a:r>
          <a:r>
            <a:rPr lang="tr-TR" sz="2400" kern="1200" dirty="0" err="1"/>
            <a:t>for</a:t>
          </a:r>
          <a:endParaRPr lang="tr-TR" sz="2400" kern="1200" dirty="0"/>
        </a:p>
      </dsp:txBody>
      <dsp:txXfrm>
        <a:off x="28100" y="3522479"/>
        <a:ext cx="10605955" cy="5194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D665C1-FBC9-4A6A-998C-23E84000278A}">
      <dsp:nvSpPr>
        <dsp:cNvPr id="0" name=""/>
        <dsp:cNvSpPr/>
      </dsp:nvSpPr>
      <dsp:spPr>
        <a:xfrm>
          <a:off x="1258" y="1013715"/>
          <a:ext cx="4909004" cy="294540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000" kern="1200" dirty="0"/>
            <a:t>«</a:t>
          </a:r>
          <a:r>
            <a:rPr lang="tr-TR" sz="3000" kern="1200" dirty="0" err="1"/>
            <a:t>spring.datasource.hikari</a:t>
          </a:r>
          <a:r>
            <a:rPr lang="tr-TR" sz="3000" kern="1200" dirty="0"/>
            <a:t>.*» </a:t>
          </a:r>
          <a:r>
            <a:rPr lang="tr-TR" sz="3000" kern="1200" dirty="0" err="1"/>
            <a:t>for</a:t>
          </a:r>
          <a:r>
            <a:rPr lang="tr-TR" sz="3000" kern="1200" dirty="0"/>
            <a:t> </a:t>
          </a:r>
          <a:r>
            <a:rPr lang="tr-TR" sz="3000" kern="1200" dirty="0" err="1"/>
            <a:t>HikariCP</a:t>
          </a:r>
          <a:endParaRPr lang="tr-TR" sz="3000" kern="1200" dirty="0"/>
        </a:p>
      </dsp:txBody>
      <dsp:txXfrm>
        <a:off x="1258" y="1013715"/>
        <a:ext cx="4909004" cy="2945402"/>
      </dsp:txXfrm>
    </dsp:sp>
    <dsp:sp modelId="{32260976-5F37-49D9-96EA-8D68D821EA69}">
      <dsp:nvSpPr>
        <dsp:cNvPr id="0" name=""/>
        <dsp:cNvSpPr/>
      </dsp:nvSpPr>
      <dsp:spPr>
        <a:xfrm>
          <a:off x="5401163" y="1013715"/>
          <a:ext cx="4909004" cy="294540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000" kern="1200" dirty="0"/>
            <a:t>«</a:t>
          </a:r>
          <a:r>
            <a:rPr lang="tr-TR" sz="3000" kern="1200" dirty="0" err="1"/>
            <a:t>spring.datasource.tomcat</a:t>
          </a:r>
          <a:r>
            <a:rPr lang="tr-TR" sz="3000" kern="1200" dirty="0"/>
            <a:t>.*» </a:t>
          </a:r>
          <a:r>
            <a:rPr lang="tr-TR" sz="3000" kern="1200" dirty="0" err="1"/>
            <a:t>for</a:t>
          </a:r>
          <a:r>
            <a:rPr lang="tr-TR" sz="3000" kern="1200" dirty="0"/>
            <a:t> </a:t>
          </a:r>
          <a:r>
            <a:rPr lang="tr-TR" sz="3000" kern="1200" dirty="0" err="1"/>
            <a:t>tomcat-jdbc</a:t>
          </a:r>
          <a:endParaRPr lang="tr-TR" sz="3000" kern="1200" dirty="0"/>
        </a:p>
      </dsp:txBody>
      <dsp:txXfrm>
        <a:off x="5401163" y="1013715"/>
        <a:ext cx="4909004" cy="29454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98FC30-48CD-40E8-8D71-1368A1804352}">
      <dsp:nvSpPr>
        <dsp:cNvPr id="0" name=""/>
        <dsp:cNvSpPr/>
      </dsp:nvSpPr>
      <dsp:spPr>
        <a:xfrm>
          <a:off x="-5679259" y="-869345"/>
          <a:ext cx="6761627" cy="6761627"/>
        </a:xfrm>
        <a:prstGeom prst="blockArc">
          <a:avLst>
            <a:gd name="adj1" fmla="val 18900000"/>
            <a:gd name="adj2" fmla="val 2700000"/>
            <a:gd name="adj3" fmla="val 319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330A5B-91E2-4F0E-8AB8-67987C3C62E4}">
      <dsp:nvSpPr>
        <dsp:cNvPr id="0" name=""/>
        <dsp:cNvSpPr/>
      </dsp:nvSpPr>
      <dsp:spPr>
        <a:xfrm>
          <a:off x="403330" y="264507"/>
          <a:ext cx="10363857" cy="52881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747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700" kern="1200" dirty="0"/>
            <a:t>«</a:t>
          </a:r>
          <a:r>
            <a:rPr lang="tr-TR" sz="2700" kern="1200" dirty="0" err="1"/>
            <a:t>spring.datasource.tomcat.initial</a:t>
          </a:r>
          <a:r>
            <a:rPr lang="tr-TR" sz="2700" kern="1200" dirty="0"/>
            <a:t>-size»</a:t>
          </a:r>
        </a:p>
      </dsp:txBody>
      <dsp:txXfrm>
        <a:off x="403330" y="264507"/>
        <a:ext cx="10363857" cy="528814"/>
      </dsp:txXfrm>
    </dsp:sp>
    <dsp:sp modelId="{13569CDD-5652-4478-82A3-697EC0B0AAF4}">
      <dsp:nvSpPr>
        <dsp:cNvPr id="0" name=""/>
        <dsp:cNvSpPr/>
      </dsp:nvSpPr>
      <dsp:spPr>
        <a:xfrm>
          <a:off x="72821" y="198406"/>
          <a:ext cx="661018" cy="6610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761535-48EF-450D-973B-F40AF0EB9718}">
      <dsp:nvSpPr>
        <dsp:cNvPr id="0" name=""/>
        <dsp:cNvSpPr/>
      </dsp:nvSpPr>
      <dsp:spPr>
        <a:xfrm>
          <a:off x="838317" y="1057629"/>
          <a:ext cx="9928870" cy="52881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747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700" kern="1200" dirty="0"/>
            <a:t>«</a:t>
          </a:r>
          <a:r>
            <a:rPr lang="tr-TR" sz="2700" kern="1200" dirty="0" err="1"/>
            <a:t>spring.datasource.tomcat.max-wait</a:t>
          </a:r>
          <a:r>
            <a:rPr lang="tr-TR" sz="2700" kern="1200" dirty="0"/>
            <a:t>»</a:t>
          </a:r>
        </a:p>
      </dsp:txBody>
      <dsp:txXfrm>
        <a:off x="838317" y="1057629"/>
        <a:ext cx="9928870" cy="528814"/>
      </dsp:txXfrm>
    </dsp:sp>
    <dsp:sp modelId="{4399D3FE-67EE-4012-8C1C-1B7F267264AD}">
      <dsp:nvSpPr>
        <dsp:cNvPr id="0" name=""/>
        <dsp:cNvSpPr/>
      </dsp:nvSpPr>
      <dsp:spPr>
        <a:xfrm>
          <a:off x="507808" y="991527"/>
          <a:ext cx="661018" cy="6610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B93F6C-1DA3-4979-80B5-0237A056D0D6}">
      <dsp:nvSpPr>
        <dsp:cNvPr id="0" name=""/>
        <dsp:cNvSpPr/>
      </dsp:nvSpPr>
      <dsp:spPr>
        <a:xfrm>
          <a:off x="1037225" y="1850751"/>
          <a:ext cx="9729962" cy="52881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747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700" kern="1200" dirty="0"/>
            <a:t>«</a:t>
          </a:r>
          <a:r>
            <a:rPr lang="tr-TR" sz="2700" kern="1200" dirty="0" err="1"/>
            <a:t>spring.datasource.tomcat.max.active</a:t>
          </a:r>
          <a:r>
            <a:rPr lang="tr-TR" sz="2700" kern="1200" dirty="0"/>
            <a:t>»</a:t>
          </a:r>
        </a:p>
      </dsp:txBody>
      <dsp:txXfrm>
        <a:off x="1037225" y="1850751"/>
        <a:ext cx="9729962" cy="528814"/>
      </dsp:txXfrm>
    </dsp:sp>
    <dsp:sp modelId="{58394E3B-4BFF-405D-8405-36A2288003C2}">
      <dsp:nvSpPr>
        <dsp:cNvPr id="0" name=""/>
        <dsp:cNvSpPr/>
      </dsp:nvSpPr>
      <dsp:spPr>
        <a:xfrm>
          <a:off x="706716" y="1784649"/>
          <a:ext cx="661018" cy="6610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288291-5722-49EA-9B95-DD0510AA1734}">
      <dsp:nvSpPr>
        <dsp:cNvPr id="0" name=""/>
        <dsp:cNvSpPr/>
      </dsp:nvSpPr>
      <dsp:spPr>
        <a:xfrm>
          <a:off x="1037225" y="2643370"/>
          <a:ext cx="9729962" cy="52881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747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700" kern="1200" dirty="0"/>
            <a:t>«</a:t>
          </a:r>
          <a:r>
            <a:rPr lang="tr-TR" sz="2700" kern="1200" dirty="0" err="1"/>
            <a:t>spring.datasource.tomcat.max.idle</a:t>
          </a:r>
          <a:r>
            <a:rPr lang="tr-TR" sz="2700" kern="1200" dirty="0"/>
            <a:t>»</a:t>
          </a:r>
        </a:p>
      </dsp:txBody>
      <dsp:txXfrm>
        <a:off x="1037225" y="2643370"/>
        <a:ext cx="9729962" cy="528814"/>
      </dsp:txXfrm>
    </dsp:sp>
    <dsp:sp modelId="{0F2E7F45-A2B7-49D9-9019-CE414F1FDEAC}">
      <dsp:nvSpPr>
        <dsp:cNvPr id="0" name=""/>
        <dsp:cNvSpPr/>
      </dsp:nvSpPr>
      <dsp:spPr>
        <a:xfrm>
          <a:off x="706716" y="2577268"/>
          <a:ext cx="661018" cy="6610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590B15-6154-4658-87DB-C02CEE69CD1A}">
      <dsp:nvSpPr>
        <dsp:cNvPr id="0" name=""/>
        <dsp:cNvSpPr/>
      </dsp:nvSpPr>
      <dsp:spPr>
        <a:xfrm>
          <a:off x="838317" y="3436492"/>
          <a:ext cx="9928870" cy="52881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747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700" kern="1200" dirty="0"/>
            <a:t>«</a:t>
          </a:r>
          <a:r>
            <a:rPr lang="tr-TR" sz="2700" kern="1200" dirty="0" err="1"/>
            <a:t>spring.datasource.tomcat.min.idle</a:t>
          </a:r>
          <a:r>
            <a:rPr lang="tr-TR" sz="2700" kern="1200" dirty="0"/>
            <a:t>»</a:t>
          </a:r>
        </a:p>
      </dsp:txBody>
      <dsp:txXfrm>
        <a:off x="838317" y="3436492"/>
        <a:ext cx="9928870" cy="528814"/>
      </dsp:txXfrm>
    </dsp:sp>
    <dsp:sp modelId="{67ECC6CA-BDFB-4960-A3D2-33063016692F}">
      <dsp:nvSpPr>
        <dsp:cNvPr id="0" name=""/>
        <dsp:cNvSpPr/>
      </dsp:nvSpPr>
      <dsp:spPr>
        <a:xfrm>
          <a:off x="507808" y="3370390"/>
          <a:ext cx="661018" cy="6610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A12628-A796-49AB-8C23-FDD412AA30F2}">
      <dsp:nvSpPr>
        <dsp:cNvPr id="0" name=""/>
        <dsp:cNvSpPr/>
      </dsp:nvSpPr>
      <dsp:spPr>
        <a:xfrm>
          <a:off x="403330" y="4229614"/>
          <a:ext cx="10363857" cy="52881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747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700" kern="1200" dirty="0"/>
            <a:t>«</a:t>
          </a:r>
          <a:r>
            <a:rPr lang="tr-TR" sz="2700" kern="1200" dirty="0" err="1"/>
            <a:t>spring.datasource.tomcat.default-auto-commit</a:t>
          </a:r>
          <a:r>
            <a:rPr lang="tr-TR" sz="2700" kern="1200" dirty="0"/>
            <a:t>»</a:t>
          </a:r>
        </a:p>
      </dsp:txBody>
      <dsp:txXfrm>
        <a:off x="403330" y="4229614"/>
        <a:ext cx="10363857" cy="528814"/>
      </dsp:txXfrm>
    </dsp:sp>
    <dsp:sp modelId="{35CC04E5-2819-4491-9AB0-55387A528799}">
      <dsp:nvSpPr>
        <dsp:cNvPr id="0" name=""/>
        <dsp:cNvSpPr/>
      </dsp:nvSpPr>
      <dsp:spPr>
        <a:xfrm>
          <a:off x="72821" y="4163512"/>
          <a:ext cx="661018" cy="6610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jpe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61428-001D-4043-9EF1-79922FA75C1A}" type="datetimeFigureOut">
              <a:rPr lang="en-GB" smtClean="0"/>
              <a:t>30/12/2018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2C644-7E4D-5646-9634-A68E64AB4D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9364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earch.maven.org/artifact/org.apache.tomcat/tomcat-jdbc/9.0.11/jar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EVERBODY.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TODAY WE GOING TO COVER CONNECTION POOLING IN SPRING BOOT.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C644-7E4D-5646-9634-A68E64AB4D9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309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FIRSTLY LET’S TALK ABOUT WHAT CONNECTION POOLING IS. CONNECTION POOLING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TECHNIQUE OF CREATING AND MANAGING A POOL OF 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CONNECTIONS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WHICH IS ALREADY CREATED AND READY FOR USE BY ANY PROCESS WHICH NEEDS THEM.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CONNECTION POOLING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CAN INCREASE THE PERFORMANCE OF THE APPLICATION SIGNIFICANTLY.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IN ORDER TO DISPLAY THE DATA TO THE USER, THE APPLICATION TYPICALLY PERFORMS THE FOLLOWING PROCESS 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CREATES A CONNECTION, CONNECTS TO THE DATABASE, FETCHES THE RESULT 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CLOSE THE CONNECTION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HOWEVER CREATING A NEW CONNECTION AND CLOSING THEM EVERY TIME IS QUITE AN EXPENSIVE PROCESS, THIS TAKES A HEAVY TOLL WHEN THE NUMBER OF CONNECTION OPENED AND CLOSED IS HIGH FOR EACH REQUEST. IN ORDER TO OVERCOME THIS PROBLEM WE, WILL BE USING CONNECTION POOLING. 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CONNECTION POOLING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ADDRESSES THE PROBLEM BY CREATING THE CONNECTION POOL AND MAINTAINING THE CONNECTION OBJECTS. WHENEVER THE USER REQUEST FOR THE DATA, THE 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IDLE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CONNECTION IN THE CONNECTION POOL WILL BE USED TO RETRIEVE DATA. WHEN THERE IS 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IDLE CONNECTION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THE MAXIMUM 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 LIMIT IS NOT REACHED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THEN A NEW CONNECTION OBJECT IS CREATED AND THE REQUEST WILL BE SERVED. WHEN THERE IS 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IDLE CONNECTION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THE MAXIMUM 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 LIMIT IS REACHED,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THEN THE USER’S REQUEST WILL BE QUEUED UP AND WILL BE SERVED WHEN ANY OTHER REQUEST RELEASES THE CONNECTION.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tr-T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C644-7E4D-5646-9634-A68E64AB4D9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1182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SPRING BOOT SUPPORTS CONNECTION POOLING USING THIRT-PARTY LIBRARIES.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AS DEFAULT FOR CONNECTION POOLING “HIKARICP” LIBRARY IS USED IN SPRING BOOT. BECAUSE HIKARICP IS THE FASTEST AND MOST PREFERED CONNECTION POOLING LIBRARY.  WHEN WE ADD “SPRING-BOOT-STARTER-DATA-JPA” DEPENDENCY TO OUR PROJECT, AUTOMATICCALY HIKARICP WILL BE ADDED TO CLASSPATH. AS SECOND IF HIKARICP IS NOT FOUND ON CLASSPATH OR EXCLUDED, SPRING BOOT LOOKS FOR “TOMCAT-JDBC” CONNECTION POOLING LIBRARY.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BY THE WAY TO CONFIGURE A TOMCAT JDBC CONNECTION POOL INSTEAD OF THE DEFAULT HIKARICP, WE’LL 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EXCLUDE </a:t>
            </a:r>
            <a:r>
              <a:rPr lang="tr-TR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HIKARICP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THE “</a:t>
            </a:r>
            <a:r>
              <a:rPr lang="tr-TR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SPRING-BOOT-STARTER-DATA-JPA”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DEPENDENCY AND ADD THE </a:t>
            </a:r>
            <a:r>
              <a:rPr lang="tr-TR" sz="120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TOMCAT-JDBC</a:t>
            </a:r>
            <a:r>
              <a:rPr lang="tr-TR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MAVEN DEPENDENCY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OUR </a:t>
            </a:r>
            <a:r>
              <a:rPr lang="tr-TR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POM.XML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ALTERNATIVELY, </a:t>
            </a:r>
            <a:r>
              <a:rPr lang="tr-T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IT’S POSSIBLE TO SKIP THE CONNECTION POOL SCANNING ALGORITHM THAT SPRING BOOT USES AND EXPLICITLY SPECIFY A CONNECTION POOLING DATASOURCE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THE </a:t>
            </a:r>
            <a:r>
              <a:rPr lang="tr-TR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“APPLICATION.PROPERTIES” FILE,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SETTING THE </a:t>
            </a:r>
            <a:r>
              <a:rPr lang="tr-TR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“SPRING.DATASOURCE.TYPE”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PROPERTY TO “ORG.APACHE.TOMCAT.JDBC.POOL.DATASOURCE”.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FINALLY IF “TOMCAT-JDBC” IS NOT FOUND ON CLASSPATH, SPRING BOOT LOOKS FOR “COMMONS DBCP2” LIBRARY.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tr-T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C644-7E4D-5646-9634-A68E64AB4D9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6120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EVERY CONNECTION POOL LIBRARIES HAVE THEIR OWN PROPERTY KEYS FOR CONFIGURATION. FOR EXAMPLE TO CONFIGURE HIKARICP, WE NEED TO USE “SPRING.DATASOURCE.HIKARI.*” PROPERTY KEYS 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“SPRING.DATASOURCE.TOMCAT.*” FOR TOMCAT JDBC CONNECTION POOL LIBRARY.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C644-7E4D-5646-9634-A68E64AB4D9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343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 WE CAN USE FOLLOWING PROPERTIES FOR TOMCAT-JDBC CONFIGURATION;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SPRING.DATASOURCE.TOMCAT.INITIAL-SIZE,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SPRING.DATASOURCE.TOMCAT.MAX-WAIT,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SPRING.DATASOURCE.TOMCAT.MAX-ACTIVE,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SPRING.DATASOURCE.TOMCAT.MAX-IDLE,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SPRING.DATASOURCE.TOMCAT.MIN-IDLE,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tr-T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</a:t>
            </a:r>
            <a:r>
              <a:rPr lang="tr-T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SPRING</a:t>
            </a: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.DATASOURCE.TOMCAT.DEFAULT-AUTO-COMMIT.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C644-7E4D-5646-9634-A68E64AB4D9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0309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TUTORIAL, WE LEARNED HOW TO USE CONNECTION POOL IN SPRING BOOT.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 A NICE DAY.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tr-T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 YOU NEXT COURSE. 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D2C644-7E4D-5646-9634-A68E64AB4D9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0520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p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4182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tay İki Bölümlü Yazı İçer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71"/>
          <p:cNvSpPr>
            <a:spLocks noChangeAspect="1"/>
          </p:cNvSpPr>
          <p:nvPr/>
        </p:nvSpPr>
        <p:spPr>
          <a:xfrm rot="10800000">
            <a:off x="5410800" y="1999899"/>
            <a:ext cx="363600" cy="4571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  <a:gd name="connsiteX0" fmla="*/ 0 w 394200"/>
              <a:gd name="connsiteY0" fmla="*/ 0 h 0"/>
              <a:gd name="connsiteX1" fmla="*/ 394200 w 394200"/>
              <a:gd name="connsiteY1" fmla="*/ 0 h 0"/>
              <a:gd name="connsiteX2" fmla="*/ 0 w 394200"/>
              <a:gd name="connsiteY2" fmla="*/ 0 h 0"/>
              <a:gd name="connsiteX0" fmla="*/ 0 w 10000"/>
              <a:gd name="connsiteY0" fmla="*/ 0 h 0"/>
              <a:gd name="connsiteX1" fmla="*/ 10000 w 10000"/>
              <a:gd name="connsiteY1" fmla="*/ 0 h 0"/>
              <a:gd name="connsiteX2" fmla="*/ 2746 w 10000"/>
              <a:gd name="connsiteY2" fmla="*/ -4044 h 0"/>
              <a:gd name="connsiteX3" fmla="*/ 0 w 10000"/>
              <a:gd name="connsiteY3" fmla="*/ 0 h 0"/>
              <a:gd name="connsiteX0" fmla="*/ 0 w 10000"/>
              <a:gd name="connsiteY0" fmla="*/ 0 h 0"/>
              <a:gd name="connsiteX1" fmla="*/ 10000 w 10000"/>
              <a:gd name="connsiteY1" fmla="*/ 0 h 0"/>
              <a:gd name="connsiteX2" fmla="*/ 9906 w 10000"/>
              <a:gd name="connsiteY2" fmla="*/ -139700 h 0"/>
              <a:gd name="connsiteX3" fmla="*/ 0 w 10000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00">
                <a:moveTo>
                  <a:pt x="0" y="0"/>
                </a:moveTo>
                <a:lnTo>
                  <a:pt x="10000" y="0"/>
                </a:lnTo>
                <a:cubicBezTo>
                  <a:pt x="9969" y="-46567"/>
                  <a:pt x="9937" y="-93133"/>
                  <a:pt x="9906" y="-139700"/>
                </a:cubicBezTo>
                <a:lnTo>
                  <a:pt x="0" y="0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1" name="Shape 71"/>
          <p:cNvSpPr>
            <a:spLocks noChangeAspect="1"/>
          </p:cNvSpPr>
          <p:nvPr/>
        </p:nvSpPr>
        <p:spPr>
          <a:xfrm rot="10800000">
            <a:off x="5998950" y="2041097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2" name="Shape 77"/>
          <p:cNvSpPr/>
          <p:nvPr/>
        </p:nvSpPr>
        <p:spPr>
          <a:xfrm flipH="1">
            <a:off x="5999727" y="1681097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grpSp>
        <p:nvGrpSpPr>
          <p:cNvPr id="13" name="Grup 12"/>
          <p:cNvGrpSpPr/>
          <p:nvPr/>
        </p:nvGrpSpPr>
        <p:grpSpPr>
          <a:xfrm>
            <a:off x="0" y="1469289"/>
            <a:ext cx="5411051" cy="3614153"/>
            <a:chOff x="433416" y="1052737"/>
            <a:chExt cx="8280002" cy="3915328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052737"/>
              <a:ext cx="8280000" cy="391532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1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6" y="1282198"/>
              <a:ext cx="8279618" cy="390000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 b="1" baseline="0">
                <a:latin typeface="Calibri" pitchFamily="34" charset="0"/>
              </a:defRPr>
            </a:lvl1pPr>
          </a:lstStyle>
          <a:p>
            <a:r>
              <a:rPr lang="tr-TR" dirty="0"/>
              <a:t>Yatay iki bölümlü yazı başlığı ekle</a:t>
            </a:r>
            <a:endParaRPr lang="en-US" dirty="0"/>
          </a:p>
        </p:txBody>
      </p:sp>
      <p:sp>
        <p:nvSpPr>
          <p:cNvPr id="17" name="İçerik Yer Tutucusu 14"/>
          <p:cNvSpPr>
            <a:spLocks noGrp="1"/>
          </p:cNvSpPr>
          <p:nvPr>
            <p:ph sz="quarter" idx="15" hasCustomPrompt="1"/>
          </p:nvPr>
        </p:nvSpPr>
        <p:spPr>
          <a:xfrm>
            <a:off x="383364" y="1681097"/>
            <a:ext cx="492120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16" name="İçerik Yer Tutucusu 6"/>
          <p:cNvSpPr>
            <a:spLocks noGrp="1"/>
          </p:cNvSpPr>
          <p:nvPr>
            <p:ph sz="quarter" idx="14" hasCustomPrompt="1"/>
          </p:nvPr>
        </p:nvSpPr>
        <p:spPr>
          <a:xfrm>
            <a:off x="383365" y="2041095"/>
            <a:ext cx="4920547" cy="3042345"/>
          </a:xfrm>
        </p:spPr>
        <p:txBody>
          <a:bodyPr anchor="ctr">
            <a:normAutofit/>
          </a:bodyPr>
          <a:lstStyle>
            <a:lvl1pPr>
              <a:lnSpc>
                <a:spcPct val="150000"/>
              </a:lnSpc>
              <a:defRPr sz="1500" baseline="0"/>
            </a:lvl1pPr>
            <a:lvl2pPr>
              <a:defRPr sz="1350"/>
            </a:lvl2pPr>
            <a:lvl3pPr>
              <a:defRPr sz="135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 hasCustomPrompt="1"/>
          </p:nvPr>
        </p:nvSpPr>
        <p:spPr>
          <a:xfrm>
            <a:off x="3081054" y="5213588"/>
            <a:ext cx="6279311" cy="15277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baseline="0">
                <a:latin typeface="Corbel" pitchFamily="34" charset="0"/>
              </a:defRPr>
            </a:lvl1pPr>
            <a:lvl2pPr>
              <a:defRPr sz="1800">
                <a:latin typeface="Corbel" pitchFamily="34" charset="0"/>
              </a:defRPr>
            </a:lvl2pPr>
            <a:lvl3pPr>
              <a:defRPr sz="1500">
                <a:latin typeface="Corbel" pitchFamily="34" charset="0"/>
              </a:defRPr>
            </a:lvl3pPr>
            <a:lvl4pPr>
              <a:defRPr sz="1350">
                <a:latin typeface="Corbel" pitchFamily="34" charset="0"/>
              </a:defRPr>
            </a:lvl4pPr>
            <a:lvl5pPr>
              <a:defRPr sz="1350">
                <a:latin typeface="Corbel" pitchFamily="34" charset="0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tr-TR" dirty="0"/>
              <a:t>Resim veya tablo ekleyin</a:t>
            </a:r>
            <a:endParaRPr lang="en-US" dirty="0"/>
          </a:p>
        </p:txBody>
      </p:sp>
      <p:grpSp>
        <p:nvGrpSpPr>
          <p:cNvPr id="8" name="Grup 7"/>
          <p:cNvGrpSpPr/>
          <p:nvPr/>
        </p:nvGrpSpPr>
        <p:grpSpPr>
          <a:xfrm>
            <a:off x="6359727" y="1485313"/>
            <a:ext cx="5832271" cy="3615897"/>
            <a:chOff x="433416" y="1052737"/>
            <a:chExt cx="8280001" cy="3900429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7" y="1052737"/>
              <a:ext cx="8280000" cy="390042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10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6" y="1281214"/>
              <a:ext cx="8279616" cy="388328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11" name="İçerik Yer Tutucusu 6"/>
          <p:cNvSpPr>
            <a:spLocks noGrp="1"/>
          </p:cNvSpPr>
          <p:nvPr>
            <p:ph sz="quarter" idx="10" hasCustomPrompt="1"/>
          </p:nvPr>
        </p:nvSpPr>
        <p:spPr>
          <a:xfrm>
            <a:off x="6503745" y="2041097"/>
            <a:ext cx="5245976" cy="3042344"/>
          </a:xfrm>
        </p:spPr>
        <p:txBody>
          <a:bodyPr anchor="ctr">
            <a:normAutofit/>
          </a:bodyPr>
          <a:lstStyle>
            <a:lvl1pPr>
              <a:lnSpc>
                <a:spcPct val="150000"/>
              </a:lnSpc>
              <a:defRPr sz="1500" baseline="0"/>
            </a:lvl1pPr>
            <a:lvl2pPr>
              <a:defRPr sz="1350"/>
            </a:lvl2pPr>
            <a:lvl3pPr>
              <a:defRPr sz="135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12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6503744" y="1681097"/>
            <a:ext cx="524520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26" name="Shape 77"/>
          <p:cNvSpPr/>
          <p:nvPr/>
        </p:nvSpPr>
        <p:spPr>
          <a:xfrm flipH="1">
            <a:off x="5399556" y="1681096"/>
            <a:ext cx="360000" cy="360000"/>
          </a:xfrm>
          <a:custGeom>
            <a:avLst/>
            <a:gdLst>
              <a:gd name="connsiteX0" fmla="*/ 0 w 360000"/>
              <a:gd name="connsiteY0" fmla="*/ 306000 h 306000"/>
              <a:gd name="connsiteX1" fmla="*/ 0 w 360000"/>
              <a:gd name="connsiteY1" fmla="*/ 0 h 306000"/>
              <a:gd name="connsiteX2" fmla="*/ 360000 w 360000"/>
              <a:gd name="connsiteY2" fmla="*/ 306000 h 306000"/>
              <a:gd name="connsiteX3" fmla="*/ 0 w 360000"/>
              <a:gd name="connsiteY3" fmla="*/ 306000 h 306000"/>
              <a:gd name="connsiteX0" fmla="*/ 0 w 364524"/>
              <a:gd name="connsiteY0" fmla="*/ 281286 h 281286"/>
              <a:gd name="connsiteX1" fmla="*/ 364524 w 364524"/>
              <a:gd name="connsiteY1" fmla="*/ 0 h 281286"/>
              <a:gd name="connsiteX2" fmla="*/ 360000 w 364524"/>
              <a:gd name="connsiteY2" fmla="*/ 281286 h 281286"/>
              <a:gd name="connsiteX3" fmla="*/ 0 w 364524"/>
              <a:gd name="connsiteY3" fmla="*/ 281286 h 281286"/>
              <a:gd name="connsiteX0" fmla="*/ 0 w 364524"/>
              <a:gd name="connsiteY0" fmla="*/ 278111 h 278111"/>
              <a:gd name="connsiteX1" fmla="*/ 364524 w 364524"/>
              <a:gd name="connsiteY1" fmla="*/ 0 h 278111"/>
              <a:gd name="connsiteX2" fmla="*/ 360000 w 364524"/>
              <a:gd name="connsiteY2" fmla="*/ 278111 h 278111"/>
              <a:gd name="connsiteX3" fmla="*/ 0 w 364524"/>
              <a:gd name="connsiteY3" fmla="*/ 278111 h 278111"/>
              <a:gd name="connsiteX0" fmla="*/ 0 w 361349"/>
              <a:gd name="connsiteY0" fmla="*/ 278111 h 278111"/>
              <a:gd name="connsiteX1" fmla="*/ 361349 w 361349"/>
              <a:gd name="connsiteY1" fmla="*/ 0 h 278111"/>
              <a:gd name="connsiteX2" fmla="*/ 360000 w 361349"/>
              <a:gd name="connsiteY2" fmla="*/ 278111 h 278111"/>
              <a:gd name="connsiteX3" fmla="*/ 0 w 361349"/>
              <a:gd name="connsiteY3" fmla="*/ 278111 h 278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1349" h="278111">
                <a:moveTo>
                  <a:pt x="0" y="278111"/>
                </a:moveTo>
                <a:lnTo>
                  <a:pt x="361349" y="0"/>
                </a:lnTo>
                <a:cubicBezTo>
                  <a:pt x="360899" y="92704"/>
                  <a:pt x="360450" y="185407"/>
                  <a:pt x="360000" y="278111"/>
                </a:cubicBezTo>
                <a:lnTo>
                  <a:pt x="0" y="278111"/>
                </a:lnTo>
                <a:close/>
              </a:path>
            </a:pathLst>
          </a:cu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</p:spTree>
    <p:extLst>
      <p:ext uri="{BB962C8B-B14F-4D97-AF65-F5344CB8AC3E}">
        <p14:creationId xmlns:p14="http://schemas.microsoft.com/office/powerpoint/2010/main" val="1853062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1" grpId="0" animBg="1"/>
      <p:bldP spid="22" grpId="0" animBg="1"/>
      <p:bldP spid="17" grpId="0" build="p">
        <p:tmplLst>
          <p:tmpl lvl="1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key İki Bölümlü Yazı İçer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71"/>
          <p:cNvSpPr>
            <a:spLocks noChangeAspect="1"/>
          </p:cNvSpPr>
          <p:nvPr/>
        </p:nvSpPr>
        <p:spPr>
          <a:xfrm rot="10800000">
            <a:off x="332600" y="1895607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2" name="Shape 77"/>
          <p:cNvSpPr/>
          <p:nvPr/>
        </p:nvSpPr>
        <p:spPr>
          <a:xfrm flipH="1">
            <a:off x="336583" y="1530734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8" name="Shape 71"/>
          <p:cNvSpPr>
            <a:spLocks noChangeAspect="1"/>
          </p:cNvSpPr>
          <p:nvPr/>
        </p:nvSpPr>
        <p:spPr>
          <a:xfrm rot="10800000">
            <a:off x="332601" y="4334133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9" name="Shape 77"/>
          <p:cNvSpPr/>
          <p:nvPr/>
        </p:nvSpPr>
        <p:spPr>
          <a:xfrm flipH="1">
            <a:off x="336572" y="3974133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 b="1" baseline="0">
                <a:latin typeface="Calibri" pitchFamily="34" charset="0"/>
              </a:defRPr>
            </a:lvl1pPr>
          </a:lstStyle>
          <a:p>
            <a:r>
              <a:rPr lang="tr-TR" dirty="0"/>
              <a:t>Dikey iki bölümlü yazı başlığı ekle</a:t>
            </a:r>
            <a:endParaRPr lang="en-US" dirty="0"/>
          </a:p>
        </p:txBody>
      </p:sp>
      <p:grpSp>
        <p:nvGrpSpPr>
          <p:cNvPr id="13" name="Grup 12"/>
          <p:cNvGrpSpPr/>
          <p:nvPr/>
        </p:nvGrpSpPr>
        <p:grpSpPr>
          <a:xfrm>
            <a:off x="696583" y="1444972"/>
            <a:ext cx="11495419" cy="2246005"/>
            <a:chOff x="432201" y="1052733"/>
            <a:chExt cx="8769238" cy="2823213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052733"/>
              <a:ext cx="8768021" cy="28232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1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2201" y="1160538"/>
              <a:ext cx="8768766" cy="452518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16" name="İçerik Yer Tutucusu 6"/>
          <p:cNvSpPr>
            <a:spLocks noGrp="1"/>
          </p:cNvSpPr>
          <p:nvPr>
            <p:ph sz="quarter" idx="14" hasCustomPrompt="1"/>
          </p:nvPr>
        </p:nvSpPr>
        <p:spPr>
          <a:xfrm>
            <a:off x="768593" y="1901409"/>
            <a:ext cx="10585177" cy="1789567"/>
          </a:xfrm>
        </p:spPr>
        <p:txBody>
          <a:bodyPr anchor="t">
            <a:normAutofit/>
          </a:bodyPr>
          <a:lstStyle>
            <a:lvl1pPr>
              <a:lnSpc>
                <a:spcPct val="150000"/>
              </a:lnSpc>
              <a:defRPr sz="1500" baseline="0"/>
            </a:lvl1pPr>
            <a:lvl2pPr>
              <a:defRPr sz="1350"/>
            </a:lvl2pPr>
            <a:lvl3pPr>
              <a:defRPr sz="135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17" name="İçerik Yer Tutucusu 14"/>
          <p:cNvSpPr>
            <a:spLocks noGrp="1"/>
          </p:cNvSpPr>
          <p:nvPr>
            <p:ph sz="quarter" idx="15" hasCustomPrompt="1"/>
          </p:nvPr>
        </p:nvSpPr>
        <p:spPr>
          <a:xfrm>
            <a:off x="768592" y="1530734"/>
            <a:ext cx="1058400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grpSp>
        <p:nvGrpSpPr>
          <p:cNvPr id="23" name="Grup 22"/>
          <p:cNvGrpSpPr/>
          <p:nvPr/>
        </p:nvGrpSpPr>
        <p:grpSpPr>
          <a:xfrm>
            <a:off x="696581" y="3848743"/>
            <a:ext cx="11495419" cy="2244553"/>
            <a:chOff x="432201" y="1052736"/>
            <a:chExt cx="8769237" cy="2823210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4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7" y="1052736"/>
              <a:ext cx="8768021" cy="28232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2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2201" y="1216581"/>
              <a:ext cx="8768765" cy="452810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26" name="İçerik Yer Tutucusu 6"/>
          <p:cNvSpPr>
            <a:spLocks noGrp="1"/>
          </p:cNvSpPr>
          <p:nvPr>
            <p:ph sz="quarter" idx="16" hasCustomPrompt="1"/>
          </p:nvPr>
        </p:nvSpPr>
        <p:spPr>
          <a:xfrm>
            <a:off x="768593" y="4343878"/>
            <a:ext cx="10585177" cy="1749417"/>
          </a:xfrm>
        </p:spPr>
        <p:txBody>
          <a:bodyPr anchor="t">
            <a:normAutofit/>
          </a:bodyPr>
          <a:lstStyle>
            <a:lvl1pPr>
              <a:lnSpc>
                <a:spcPct val="150000"/>
              </a:lnSpc>
              <a:defRPr sz="1500" baseline="0"/>
            </a:lvl1pPr>
            <a:lvl2pPr>
              <a:defRPr sz="1350"/>
            </a:lvl2pPr>
            <a:lvl3pPr>
              <a:defRPr sz="135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27" name="İçerik Yer Tutucusu 14"/>
          <p:cNvSpPr>
            <a:spLocks noGrp="1"/>
          </p:cNvSpPr>
          <p:nvPr>
            <p:ph sz="quarter" idx="17" hasCustomPrompt="1"/>
          </p:nvPr>
        </p:nvSpPr>
        <p:spPr>
          <a:xfrm>
            <a:off x="768591" y="3979006"/>
            <a:ext cx="10584000" cy="360000"/>
          </a:xfrm>
          <a:effectLst/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9756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8" grpId="0" animBg="1"/>
      <p:bldP spid="29" grpId="0" animBg="1"/>
      <p:bldP spid="16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 b="1" baseline="0">
                <a:latin typeface="Calibri" pitchFamily="34" charset="0"/>
              </a:defRPr>
            </a:lvl1pPr>
          </a:lstStyle>
          <a:p>
            <a:r>
              <a:rPr lang="tr-TR" dirty="0"/>
              <a:t>Boş sayfa başlığı ekle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43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 title="Header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 b="1" baseline="0">
                <a:latin typeface="Calibri" pitchFamily="34" charset="0"/>
              </a:defRPr>
            </a:lvl1pPr>
          </a:lstStyle>
          <a:p>
            <a:r>
              <a:rPr lang="tr-TR" dirty="0"/>
              <a:t>Boş sayfa başlığı ekle</a:t>
            </a:r>
            <a:endParaRPr lang="en-US" dirty="0"/>
          </a:p>
        </p:txBody>
      </p:sp>
      <p:sp>
        <p:nvSpPr>
          <p:cNvPr id="10" name="Shape 63"/>
          <p:cNvSpPr/>
          <p:nvPr/>
        </p:nvSpPr>
        <p:spPr>
          <a:xfrm rot="10800000">
            <a:off x="6096040" y="1152708"/>
            <a:ext cx="432008" cy="116052"/>
          </a:xfrm>
          <a:prstGeom prst="triangle">
            <a:avLst>
              <a:gd name="adj" fmla="val 25906"/>
            </a:avLst>
          </a:pr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35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6" name="Right Triangle 5"/>
          <p:cNvSpPr/>
          <p:nvPr/>
        </p:nvSpPr>
        <p:spPr>
          <a:xfrm rot="16200000">
            <a:off x="6366030" y="559760"/>
            <a:ext cx="720080" cy="828092"/>
          </a:xfrm>
          <a:prstGeom prst="rtTriangle">
            <a:avLst/>
          </a:prstGeom>
          <a:solidFill>
            <a:srgbClr val="D9D9D9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216354" tIns="189034" rIns="216354" bIns="189034" numCol="1" spcCol="1270" rtlCol="0" anchor="ctr" anchorCtr="0">
            <a:noAutofit/>
          </a:bodyPr>
          <a:lstStyle/>
          <a:p>
            <a:pPr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GB" b="1" u="none" kern="1200">
              <a:latin typeface="Futura Bk BT" pitchFamily="34" charset="0"/>
            </a:endParaRPr>
          </a:p>
        </p:txBody>
      </p:sp>
      <p:sp>
        <p:nvSpPr>
          <p:cNvPr id="8" name="_color1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140116" y="613766"/>
            <a:ext cx="5051884" cy="720080"/>
          </a:xfrm>
          <a:prstGeom prst="rect">
            <a:avLst/>
          </a:prstGeom>
          <a:solidFill>
            <a:srgbClr val="D9D9D9"/>
          </a:solidFill>
          <a:ln w="12700">
            <a:noFill/>
            <a:miter lim="800000"/>
            <a:headEnd/>
            <a:tailEnd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108000" tIns="108000" rIns="144000" bIns="72000" anchor="ctr" anchorCtr="0"/>
          <a:lstStyle/>
          <a:p>
            <a:pPr marL="214313" indent="-214313">
              <a:lnSpc>
                <a:spcPct val="150000"/>
              </a:lnSpc>
              <a:buFont typeface="Arial" pitchFamily="34" charset="0"/>
              <a:buChar char="•"/>
            </a:pPr>
            <a:endParaRPr lang="tr-TR" sz="1500"/>
          </a:p>
        </p:txBody>
      </p:sp>
      <p:sp>
        <p:nvSpPr>
          <p:cNvPr id="7" name="Shape 77"/>
          <p:cNvSpPr/>
          <p:nvPr/>
        </p:nvSpPr>
        <p:spPr>
          <a:xfrm flipH="1">
            <a:off x="6096040" y="783379"/>
            <a:ext cx="360000" cy="369332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5" name="TextBox 4"/>
          <p:cNvSpPr txBox="1"/>
          <p:nvPr/>
        </p:nvSpPr>
        <p:spPr>
          <a:xfrm>
            <a:off x="6456040" y="783379"/>
            <a:ext cx="5735960" cy="369332"/>
          </a:xfrm>
          <a:prstGeom prst="rect">
            <a:avLst/>
          </a:prstGeom>
          <a:solidFill>
            <a:srgbClr val="FF9801"/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en-GB" b="1">
              <a:solidFill>
                <a:schemeClr val="bg1"/>
              </a:solidFill>
            </a:endParaRPr>
          </a:p>
        </p:txBody>
      </p:sp>
      <p:sp>
        <p:nvSpPr>
          <p:cNvPr id="16" name="İçerik Yer Tutucusu 14"/>
          <p:cNvSpPr>
            <a:spLocks noGrp="1"/>
          </p:cNvSpPr>
          <p:nvPr>
            <p:ph sz="quarter" idx="17" hasCustomPrompt="1"/>
          </p:nvPr>
        </p:nvSpPr>
        <p:spPr>
          <a:xfrm>
            <a:off x="6960096" y="783379"/>
            <a:ext cx="5032460" cy="360000"/>
          </a:xfrm>
          <a:effectLst/>
        </p:spPr>
        <p:txBody>
          <a:bodyPr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40248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8" grpId="0" animBg="1"/>
      <p:bldP spid="7" grpId="0" animBg="1"/>
      <p:bldP spid="5" grpId="0" animBg="1"/>
      <p:bldP spid="16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CC926-0100-284A-ABB1-A616E5E20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514958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35" y="1412776"/>
            <a:ext cx="10286933" cy="4680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715969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Kap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5F7109-AD5B-E14A-B7FD-514ADCC068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4"/>
            <a:ext cx="12192000" cy="6854692"/>
          </a:xfrm>
          <a:prstGeom prst="rect">
            <a:avLst/>
          </a:prstGeom>
        </p:spPr>
      </p:pic>
      <p:sp>
        <p:nvSpPr>
          <p:cNvPr id="3" name="2 Alt Başlık"/>
          <p:cNvSpPr>
            <a:spLocks noGrp="1"/>
          </p:cNvSpPr>
          <p:nvPr>
            <p:ph type="subTitle" idx="1" hasCustomPrompt="1"/>
          </p:nvPr>
        </p:nvSpPr>
        <p:spPr>
          <a:xfrm>
            <a:off x="-1653" y="5992250"/>
            <a:ext cx="4392487" cy="864096"/>
          </a:xfrm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95000"/>
                  </a:schemeClr>
                </a:solidFill>
                <a:effectLst>
                  <a:glow rad="101600">
                    <a:srgbClr val="00FF00">
                      <a:alpha val="40000"/>
                    </a:srgbClr>
                  </a:glow>
                </a:effectLst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Muharrem AYDIN</a:t>
            </a:r>
            <a:br>
              <a:rPr lang="tr-TR" dirty="0"/>
            </a:br>
            <a:r>
              <a:rPr lang="en-GB" dirty="0" err="1"/>
              <a:t>aydin@hackeracademy.uk</a:t>
            </a:r>
            <a:endParaRPr lang="tr-TR" dirty="0"/>
          </a:p>
        </p:txBody>
      </p:sp>
      <p:sp>
        <p:nvSpPr>
          <p:cNvPr id="7" name="2 Alt Başlık"/>
          <p:cNvSpPr txBox="1">
            <a:spLocks/>
          </p:cNvSpPr>
          <p:nvPr/>
        </p:nvSpPr>
        <p:spPr>
          <a:xfrm>
            <a:off x="0" y="2658"/>
            <a:ext cx="5832648" cy="194421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orbel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4000" b="1" noProof="0" dirty="0">
                <a:solidFill>
                  <a:srgbClr val="FFFFEC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+mj-lt"/>
              </a:rPr>
              <a:t>Python For Beginners</a:t>
            </a:r>
          </a:p>
        </p:txBody>
      </p:sp>
    </p:spTree>
    <p:extLst>
      <p:ext uri="{BB962C8B-B14F-4D97-AF65-F5344CB8AC3E}">
        <p14:creationId xmlns:p14="http://schemas.microsoft.com/office/powerpoint/2010/main" val="2227199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Kap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5F7109-AD5B-E14A-B7FD-514ADCC068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654"/>
            <a:ext cx="12192000" cy="6854692"/>
          </a:xfrm>
          <a:prstGeom prst="rect">
            <a:avLst/>
          </a:prstGeom>
        </p:spPr>
      </p:pic>
      <p:sp>
        <p:nvSpPr>
          <p:cNvPr id="7" name="2 Alt Başlık"/>
          <p:cNvSpPr txBox="1">
            <a:spLocks/>
          </p:cNvSpPr>
          <p:nvPr/>
        </p:nvSpPr>
        <p:spPr>
          <a:xfrm>
            <a:off x="-1" y="1654"/>
            <a:ext cx="5337313" cy="136994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orbel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4000" b="1" noProof="0" dirty="0">
                <a:solidFill>
                  <a:srgbClr val="FFFFEC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+mj-lt"/>
              </a:rPr>
              <a:t>Python For Beginners</a:t>
            </a:r>
          </a:p>
        </p:txBody>
      </p:sp>
      <p:sp>
        <p:nvSpPr>
          <p:cNvPr id="6" name="2 Alt Başlık">
            <a:extLst>
              <a:ext uri="{FF2B5EF4-FFF2-40B4-BE49-F238E27FC236}">
                <a16:creationId xmlns:a16="http://schemas.microsoft.com/office/drawing/2014/main" id="{ED1BD6C4-5D08-7C47-95A0-2560259AA594}"/>
              </a:ext>
            </a:extLst>
          </p:cNvPr>
          <p:cNvSpPr txBox="1">
            <a:spLocks/>
          </p:cNvSpPr>
          <p:nvPr userDrawn="1"/>
        </p:nvSpPr>
        <p:spPr>
          <a:xfrm>
            <a:off x="0" y="5985622"/>
            <a:ext cx="4392487" cy="86409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685800" rtl="0" eaLnBrk="1" latinLnBrk="0" hangingPunct="1"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" charset="2"/>
              <a:buNone/>
              <a:defRPr sz="2400" kern="1200">
                <a:solidFill>
                  <a:schemeClr val="bg1">
                    <a:lumMod val="95000"/>
                  </a:schemeClr>
                </a:solidFill>
                <a:effectLst>
                  <a:glow rad="101600">
                    <a:srgbClr val="00FF00">
                      <a:alpha val="40000"/>
                    </a:srgbClr>
                  </a:glow>
                </a:effectLst>
                <a:latin typeface="+mj-lt"/>
                <a:ea typeface="+mn-ea"/>
                <a:cs typeface="+mn-cs"/>
              </a:defRPr>
            </a:lvl1pPr>
            <a:lvl2pPr marL="457200" indent="0" algn="ctr" defTabSz="685800" rtl="0" eaLnBrk="1" latinLnBrk="0" hangingPunct="1"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685800" rtl="0" eaLnBrk="1" latinLnBrk="0" hangingPunct="1"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" charset="2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685800" rtl="0" eaLnBrk="1" latinLnBrk="0" hangingPunct="1"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" charset="2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685800" rtl="0" eaLnBrk="1" latinLnBrk="0" hangingPunct="1">
              <a:spcBef>
                <a:spcPct val="20000"/>
              </a:spcBef>
              <a:buClr>
                <a:schemeClr val="accent2">
                  <a:lumMod val="75000"/>
                </a:schemeClr>
              </a:buClr>
              <a:buFont typeface="Wingdings" charset="2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685800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err="1"/>
              <a:t>Muharrem</a:t>
            </a:r>
            <a:r>
              <a:rPr lang="en-GB" dirty="0"/>
              <a:t> AYDIN</a:t>
            </a:r>
            <a:br>
              <a:rPr lang="tr-TR" dirty="0"/>
            </a:br>
            <a:r>
              <a:rPr lang="en-GB" dirty="0" err="1"/>
              <a:t>aydin@hackeracademy.uk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405369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3885B-DC68-C343-9139-889BBC498D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D6DF73-7058-E042-B61C-46E6FB95D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A020B-ED56-1640-8EDA-DDD44C955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D18A-BC2A-1849-B4FD-90C4B9D1148C}" type="datetimeFigureOut">
              <a:rPr lang="en-GB" smtClean="0"/>
              <a:t>30/12/2018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5D40B-19DF-7944-8010-33ECDE0BD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865B8-10CD-6F4D-8E49-B15A5930F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D38E45-68C7-AE4F-839B-9C57D8522D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90261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9D81C-DB68-DA4E-80AC-0F165BBE8C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2984EA-11A3-FB48-A277-C1175F5BC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93ED7-3EDF-044A-BEA1-FE8DA3A5E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75C12-08A4-8846-8701-91D5F3321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DF83C-C228-304B-8A91-ED56F83AB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11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num İçeriğ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etin kutusu 20"/>
          <p:cNvSpPr txBox="1"/>
          <p:nvPr/>
        </p:nvSpPr>
        <p:spPr>
          <a:xfrm>
            <a:off x="119336" y="537139"/>
            <a:ext cx="530458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24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Syllabus</a:t>
            </a:r>
          </a:p>
        </p:txBody>
      </p:sp>
      <p:sp>
        <p:nvSpPr>
          <p:cNvPr id="19" name="Metin Yer Tutucusu 18"/>
          <p:cNvSpPr>
            <a:spLocks noGrp="1"/>
          </p:cNvSpPr>
          <p:nvPr>
            <p:ph type="body" sz="quarter" idx="10" hasCustomPrompt="1"/>
          </p:nvPr>
        </p:nvSpPr>
        <p:spPr>
          <a:xfrm>
            <a:off x="2351583" y="1628800"/>
            <a:ext cx="7584844" cy="3888432"/>
          </a:xfrm>
        </p:spPr>
        <p:txBody>
          <a:bodyPr/>
          <a:lstStyle>
            <a:lvl1pPr>
              <a:defRPr b="0" i="0" baseline="0"/>
            </a:lvl1pPr>
          </a:lstStyle>
          <a:p>
            <a:pPr lvl="0"/>
            <a:r>
              <a:rPr lang="en-GB" noProof="0" dirty="0" err="1"/>
              <a:t>Gündem</a:t>
            </a:r>
            <a:r>
              <a:rPr lang="en-GB" noProof="0" dirty="0"/>
              <a:t> </a:t>
            </a:r>
            <a:r>
              <a:rPr lang="en-GB" noProof="0" dirty="0" err="1"/>
              <a:t>başlıklarını</a:t>
            </a:r>
            <a:r>
              <a:rPr lang="en-GB" noProof="0" dirty="0"/>
              <a:t> </a:t>
            </a:r>
            <a:r>
              <a:rPr lang="en-GB" noProof="0" dirty="0" err="1"/>
              <a:t>bu</a:t>
            </a:r>
            <a:r>
              <a:rPr lang="en-GB" noProof="0" dirty="0"/>
              <a:t> </a:t>
            </a:r>
            <a:r>
              <a:rPr lang="en-GB" noProof="0" dirty="0" err="1"/>
              <a:t>kutuya</a:t>
            </a:r>
            <a:r>
              <a:rPr lang="en-GB" noProof="0" dirty="0"/>
              <a:t> alt </a:t>
            </a:r>
            <a:r>
              <a:rPr lang="en-GB" noProof="0" dirty="0" err="1"/>
              <a:t>alta</a:t>
            </a:r>
            <a:r>
              <a:rPr lang="en-GB" noProof="0" dirty="0"/>
              <a:t> </a:t>
            </a:r>
            <a:r>
              <a:rPr lang="en-GB" noProof="0" dirty="0" err="1"/>
              <a:t>yazın</a:t>
            </a:r>
            <a:br>
              <a:rPr lang="en-GB" noProof="0" dirty="0"/>
            </a:br>
            <a:r>
              <a:rPr lang="en-GB" noProof="0" dirty="0"/>
              <a:t>Bu </a:t>
            </a:r>
            <a:r>
              <a:rPr lang="en-GB" noProof="0" dirty="0" err="1"/>
              <a:t>metin</a:t>
            </a:r>
            <a:r>
              <a:rPr lang="en-GB" noProof="0" dirty="0"/>
              <a:t> </a:t>
            </a:r>
            <a:r>
              <a:rPr lang="en-GB" noProof="0" dirty="0" err="1"/>
              <a:t>kutusunu</a:t>
            </a:r>
            <a:r>
              <a:rPr lang="en-GB" noProof="0" dirty="0"/>
              <a:t> </a:t>
            </a:r>
            <a:r>
              <a:rPr lang="en-GB" noProof="0" dirty="0" err="1"/>
              <a:t>seçerek</a:t>
            </a:r>
            <a:r>
              <a:rPr lang="en-GB" noProof="0" dirty="0"/>
              <a:t> </a:t>
            </a:r>
            <a:r>
              <a:rPr lang="en-GB" noProof="0" dirty="0" err="1"/>
              <a:t>Ribbon’da</a:t>
            </a:r>
            <a:r>
              <a:rPr lang="en-GB" noProof="0" dirty="0"/>
              <a:t> </a:t>
            </a:r>
            <a:r>
              <a:rPr lang="en-GB" noProof="0" dirty="0" err="1"/>
              <a:t>Giriş</a:t>
            </a:r>
            <a:r>
              <a:rPr lang="en-GB" noProof="0" dirty="0"/>
              <a:t> -&gt; </a:t>
            </a:r>
            <a:r>
              <a:rPr lang="en-GB" noProof="0" dirty="0" err="1"/>
              <a:t>SmartArt’a</a:t>
            </a:r>
            <a:r>
              <a:rPr lang="en-GB" noProof="0" dirty="0"/>
              <a:t> </a:t>
            </a:r>
            <a:r>
              <a:rPr lang="en-GB" noProof="0" dirty="0" err="1"/>
              <a:t>Dönüştür</a:t>
            </a:r>
            <a:r>
              <a:rPr lang="en-GB" noProof="0" dirty="0"/>
              <a:t> </a:t>
            </a:r>
            <a:r>
              <a:rPr lang="en-GB" noProof="0" dirty="0" err="1"/>
              <a:t>düğmesine</a:t>
            </a:r>
            <a:r>
              <a:rPr lang="en-GB" noProof="0" dirty="0"/>
              <a:t> </a:t>
            </a:r>
            <a:r>
              <a:rPr lang="en-GB" noProof="0" dirty="0" err="1"/>
              <a:t>tıklayın</a:t>
            </a:r>
            <a:r>
              <a:rPr lang="en-GB" noProof="0" dirty="0"/>
              <a:t>.</a:t>
            </a:r>
            <a:br>
              <a:rPr lang="en-GB" noProof="0" dirty="0"/>
            </a:br>
            <a:r>
              <a:rPr lang="en-GB" noProof="0" dirty="0"/>
              <a:t>Sol </a:t>
            </a:r>
            <a:r>
              <a:rPr lang="en-GB" noProof="0" dirty="0" err="1"/>
              <a:t>üst</a:t>
            </a:r>
            <a:r>
              <a:rPr lang="en-GB" noProof="0" dirty="0"/>
              <a:t> </a:t>
            </a:r>
            <a:r>
              <a:rPr lang="en-GB" noProof="0" dirty="0" err="1"/>
              <a:t>köşede</a:t>
            </a:r>
            <a:r>
              <a:rPr lang="en-GB" noProof="0" dirty="0"/>
              <a:t> </a:t>
            </a:r>
            <a:r>
              <a:rPr lang="en-GB" noProof="0" dirty="0" err="1"/>
              <a:t>yer</a:t>
            </a:r>
            <a:r>
              <a:rPr lang="en-GB" noProof="0" dirty="0"/>
              <a:t> </a:t>
            </a:r>
            <a:r>
              <a:rPr lang="en-GB" noProof="0" dirty="0" err="1"/>
              <a:t>alan</a:t>
            </a:r>
            <a:r>
              <a:rPr lang="en-GB" noProof="0" dirty="0"/>
              <a:t> Vertical Bullet </a:t>
            </a:r>
            <a:r>
              <a:rPr lang="en-GB" noProof="0" dirty="0" err="1"/>
              <a:t>List’i</a:t>
            </a:r>
            <a:r>
              <a:rPr lang="en-GB" noProof="0" dirty="0"/>
              <a:t> </a:t>
            </a:r>
            <a:r>
              <a:rPr lang="en-GB" noProof="0" dirty="0" err="1"/>
              <a:t>seçin</a:t>
            </a:r>
            <a:r>
              <a:rPr lang="en-GB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70324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E9EDE-44C2-C944-85D3-4274F1713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7D61A-DE55-EB42-8092-F09D1DC0D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17F4C-132D-2046-B589-00F2677D3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AFF4A-91F1-0840-8D6C-2FE2071D6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23BEA-5D52-C947-8701-FEE81B2D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364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994D8-5FA9-5E49-842E-3507A6E78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34B57D-20FD-5046-B93A-4C1641CD9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1B95A-6BEE-A647-AC0E-E0DE01ACD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92C31-8691-544C-A3FA-74CCFFD53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2C8301-6953-D649-8038-FC8289B65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71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3D431-4E00-B249-8421-0797BDE4B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95147-6F15-A04D-9F41-9ED39B3B9D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D215C9-F8FC-0947-BFCD-81FB36D15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BD51F-10FA-704F-B24B-859ECC33D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03ACA4-323E-F04A-8A7C-E38173489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934D23-7A67-1340-A976-40717F507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6301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E58-3AA3-6E4A-9BCC-60967F282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58171-19E1-7841-8179-4683B34AC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DCE85C-7E80-E743-9375-8622F81F0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FE405-495D-B24B-A657-B1443430A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360E18-9880-7F40-A47A-DC00F8CC7E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132386-289D-294F-B3D9-F7DF6E3F4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2826E4-E7D3-4648-A5BC-92CDF489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2F8ECC-A6EC-6749-8535-ED20A1BB2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9964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1CC5E-CC55-8043-A4FD-C4F80651D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E077B0-8DB3-6846-AAEA-8992908D0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9EDF63-D3B2-2748-A2D2-D281E90ED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B9D053-499B-614C-89D9-3A510E20B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7400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E91132-7CCA-5D4D-AFD8-BFC3E63D2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0972E-9D67-C544-9E93-438007ACF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ADA5C3-8DB9-894E-8CBD-E482D8619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3238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E4D9-26DC-8249-92D3-551FA0B64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F37E3-F1C8-884A-887E-34899DBC8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4EF643-FB78-754C-B901-17DCD89B0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F67DE-2ED6-9545-888B-6A930AD50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23DD4-C440-9742-8D6D-C800DA130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A4710C-7353-B640-8A18-B1638A0A3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089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D591F-46AF-A640-AE11-8230824DA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A38F9D-C3C0-BF4C-9965-B8FC4AAF84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6A97B9-B140-A248-92BB-0604ACE86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28CC7C-12CC-FA40-A8F6-5A9B1DE68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64B9AD-1CC1-8E4E-BCF0-9E274413D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97577F-2AD5-8849-A7F1-1FBF84C9C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9813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C21CF-81EA-F545-B06B-272EE78A8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382640-2330-C844-B0F6-CF12D9A54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C19EC-644D-8F4F-91C1-B66669F2D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A2871-3933-4148-A891-BC92503F2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2C203-8D4E-C843-8D89-B5CEBAB96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2803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523176-BE3C-CB4F-A964-265AAF8FE6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FD874C-8CA3-024C-AA7F-67A0298B5C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CA81B-040F-AE4D-878C-376DA6F4A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BB6C-2DA7-D544-8E6F-D71E567A8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10253-6B48-3C41-B80F-FDF49584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47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ölüm Başlığ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_color1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2817351" y="2737498"/>
            <a:ext cx="7056511" cy="150296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  <a:headEnd/>
            <a:tailEnd/>
          </a:ln>
          <a:effectLst>
            <a:reflection blurRad="6350" stA="50000" endA="300" endPos="5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216000" tIns="0" rIns="0" bIns="0" anchor="ctr"/>
          <a:lstStyle/>
          <a:p>
            <a:pPr algn="ctr" defTabSz="601266" eaLnBrk="0" hangingPunct="0">
              <a:spcAft>
                <a:spcPct val="20000"/>
              </a:spcAft>
              <a:defRPr/>
            </a:pPr>
            <a:endParaRPr lang="en-US" sz="1350" b="1" noProof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5" name="İçerik Yer Tutucusu 4"/>
          <p:cNvSpPr>
            <a:spLocks noGrp="1"/>
          </p:cNvSpPr>
          <p:nvPr>
            <p:ph sz="quarter" idx="10" hasCustomPrompt="1"/>
          </p:nvPr>
        </p:nvSpPr>
        <p:spPr>
          <a:xfrm>
            <a:off x="3503681" y="3003202"/>
            <a:ext cx="5664663" cy="914400"/>
          </a:xfrm>
          <a:effectLst>
            <a:reflection blurRad="6350" stA="60000" dist="342900" dir="5400000" sy="-100000" algn="bl" rotWithShape="0"/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tr-TR" dirty="0"/>
              <a:t>Bölüm Başlığı Ekle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6528048" cy="1700808"/>
          </a:xfrm>
          <a:prstGeom prst="rect">
            <a:avLst/>
          </a:prstGeom>
          <a:solidFill>
            <a:schemeClr val="bg1"/>
          </a:solidFill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contourClr>
              <a:schemeClr val="bg1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0" vert="horz" wrap="square" lIns="216354" tIns="189034" rIns="216354" bIns="189034" numCol="1" spcCol="1270" rtlCol="0" anchor="ctr" anchorCtr="0">
            <a:noAutofit/>
          </a:bodyPr>
          <a:lstStyle/>
          <a:p>
            <a:pPr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GB" b="1" u="none" kern="1200">
              <a:latin typeface="Futura Bk B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302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6F97E-AFD1-394C-B7FA-8C34A2C57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CAF63C-D8A3-FE45-AC89-B1670EB50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1F3D2E-9A55-6A4C-92F0-4D23FE5D2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E4B6C-92A9-1B43-855A-8DDD1AC07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46055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A2F7D-7196-A942-8938-14EC8EDF07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E6DEC-240E-F646-A340-78D83E0BF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64718-F83D-934D-9957-F36BD28A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42FE4-61D1-5540-BE98-251DD565B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1F73E-96D7-644B-A1D9-869A9E2D1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96960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13507-4A16-2846-B4A4-CCD040A20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B5961-1276-1847-99BC-29B5A71BA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B9D42-6B07-E04B-8B67-FADB7F61B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56675-234D-0B48-A426-DBBFA6BF5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E61CD-0323-7445-89E1-E8F538484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95709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A350D-0375-2B4D-922A-56FFF9DE3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60729-206E-AE4F-8E5C-7EE990015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26A19-3DAC-EB46-BE63-C1A134676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2DFDA-27EF-4947-BAB7-A09B739A3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D86F2-F54F-434B-8807-CBDB18A3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02023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CA8D3-515D-EC4E-ABA5-42EDD3788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20D3C-4297-4849-ABFE-08D66D412F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7F032F-295D-5049-A75B-07DFF4782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0A02A-3218-6243-A784-D75EC636E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C2E2B2-DDBE-9246-B8FC-7ED84BE76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D784A9-C91A-D243-929F-A9065E4EC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91077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09158-E4FB-614D-9BF3-F3DBC794D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DC6BA-F60C-B04E-9883-89DD75EE0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7D339E-587E-304B-8405-09BB257FA5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62C75-0AA5-C443-8F4D-5C44F39552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FC593F-5D36-B84C-B5FD-AFF2666B04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2BDB4-9A61-FA48-B3A5-1F4D5B676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0A62A9-80B9-1740-90E4-97743F5B1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075C85-8F43-AF49-8B84-B8A09745F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1152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42ABB-4E0E-0A4F-B024-EA6E315C4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38EF4D-398C-D347-AE9F-11F0BF806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E14DA1-B8A4-A94A-A426-0C3E38153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33872-00C2-7448-A649-581C1497D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8799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DAA8DC-8D41-6D4F-A9A7-6BDC48916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252B71-739A-194F-8113-057FBDBDB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2EDB9C-36E6-D04A-838C-DB11DFE4C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21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7DD6E-6F68-4746-B512-2CB32586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B71FC-764A-2A47-BFD3-1660BB55D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61EFB7-43B7-BE4D-B505-4B08CA0F0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DDE2C-A8AE-044F-945A-499155A32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00A706-BBC1-474E-826F-BC3524B63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D896B3-FD62-214B-B8AA-96526D52B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11217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F83B6-1715-4443-9D87-3D9971674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AA829C-ECF4-B447-A34C-9B06A27A8B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5A3DC0-ACFC-5946-8E49-1488154D9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FB1457-6A4E-994D-9803-57ECBD2E8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059C72-7737-F444-85E7-F506BB276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C102B-9FD2-4F4F-B29B-F0D1ACD10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96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r Alt Başlıkl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71"/>
          <p:cNvSpPr>
            <a:spLocks noChangeAspect="1"/>
          </p:cNvSpPr>
          <p:nvPr/>
        </p:nvSpPr>
        <p:spPr>
          <a:xfrm rot="10800000">
            <a:off x="198768" y="2200008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14" name="Shape 77"/>
          <p:cNvSpPr/>
          <p:nvPr/>
        </p:nvSpPr>
        <p:spPr>
          <a:xfrm flipH="1">
            <a:off x="198768" y="1840007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grpSp>
        <p:nvGrpSpPr>
          <p:cNvPr id="3" name="Grup 2"/>
          <p:cNvGrpSpPr/>
          <p:nvPr/>
        </p:nvGrpSpPr>
        <p:grpSpPr>
          <a:xfrm>
            <a:off x="564942" y="1641913"/>
            <a:ext cx="11627999" cy="2592329"/>
            <a:chOff x="433418" y="1052735"/>
            <a:chExt cx="8281568" cy="2808354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_color1" descr="© INSCALE GmbH, 26.05.2010&#10;http://www.presentationload.com/"/>
            <p:cNvSpPr>
              <a:spLocks noChangeArrowheads="1"/>
            </p:cNvSpPr>
            <p:nvPr userDrawn="1"/>
          </p:nvSpPr>
          <p:spPr bwMode="gray">
            <a:xfrm>
              <a:off x="433418" y="1052735"/>
              <a:ext cx="8280000" cy="2808354"/>
            </a:xfrm>
            <a:prstGeom prst="rect">
              <a:avLst/>
            </a:prstGeom>
            <a:solidFill>
              <a:srgbClr val="D9D9D9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267340"/>
              <a:ext cx="8281568" cy="390000"/>
            </a:xfrm>
            <a:prstGeom prst="rect">
              <a:avLst/>
            </a:prstGeom>
            <a:solidFill>
              <a:srgbClr val="FF9801"/>
            </a:solidFill>
            <a:ln w="25400">
              <a:solidFill>
                <a:schemeClr val="accent6">
                  <a:hueOff val="0"/>
                  <a:satOff val="0"/>
                  <a:lumOff val="0"/>
                </a:schemeClr>
              </a:solidFill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baseline="0">
                <a:solidFill>
                  <a:schemeClr val="bg1"/>
                </a:solidFill>
              </a:defRPr>
            </a:lvl1pPr>
          </a:lstStyle>
          <a:p>
            <a:r>
              <a:rPr lang="tr-TR" dirty="0"/>
              <a:t>Bir alt başlıklı sayfa başlığı ekle</a:t>
            </a:r>
          </a:p>
        </p:txBody>
      </p:sp>
      <p:sp>
        <p:nvSpPr>
          <p:cNvPr id="15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695401" y="1840008"/>
            <a:ext cx="1080000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18" name="İçerik Yer Tutucusu 6"/>
          <p:cNvSpPr>
            <a:spLocks noGrp="1"/>
          </p:cNvSpPr>
          <p:nvPr>
            <p:ph sz="quarter" idx="10" hasCustomPrompt="1"/>
          </p:nvPr>
        </p:nvSpPr>
        <p:spPr>
          <a:xfrm>
            <a:off x="695401" y="2200008"/>
            <a:ext cx="10801200" cy="2034234"/>
          </a:xfrm>
        </p:spPr>
        <p:txBody>
          <a:bodyPr wrap="square" anchor="ctr">
            <a:normAutofit/>
          </a:bodyPr>
          <a:lstStyle>
            <a:lvl1pPr>
              <a:lnSpc>
                <a:spcPct val="150000"/>
              </a:lnSpc>
              <a:defRPr sz="1800" baseline="0"/>
            </a:lvl1pPr>
            <a:lvl2pPr>
              <a:defRPr sz="1600" baseline="0"/>
            </a:lvl2pPr>
            <a:lvl3pPr>
              <a:defRPr sz="1600" baseline="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12" name="Resim Yer Tutucusu 11"/>
          <p:cNvSpPr>
            <a:spLocks noGrp="1"/>
          </p:cNvSpPr>
          <p:nvPr>
            <p:ph type="pic" sz="quarter" idx="11" hasCustomPrompt="1"/>
          </p:nvPr>
        </p:nvSpPr>
        <p:spPr>
          <a:xfrm>
            <a:off x="2735595" y="4868866"/>
            <a:ext cx="2400300" cy="15843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tr-TR"/>
              <a:t>Bir geniş resim veya iki küçük resim ekle</a:t>
            </a:r>
          </a:p>
        </p:txBody>
      </p:sp>
      <p:sp>
        <p:nvSpPr>
          <p:cNvPr id="19" name="Resim Yer Tutucusu 11"/>
          <p:cNvSpPr>
            <a:spLocks noGrp="1"/>
          </p:cNvSpPr>
          <p:nvPr>
            <p:ph type="pic" sz="quarter" idx="14" hasCustomPrompt="1"/>
          </p:nvPr>
        </p:nvSpPr>
        <p:spPr>
          <a:xfrm>
            <a:off x="6480043" y="4869163"/>
            <a:ext cx="2400300" cy="15843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tr-TR"/>
              <a:t>Bir geniş resim veya iki küçük resim ekle</a:t>
            </a:r>
          </a:p>
        </p:txBody>
      </p:sp>
    </p:spTree>
    <p:extLst>
      <p:ext uri="{BB962C8B-B14F-4D97-AF65-F5344CB8AC3E}">
        <p14:creationId xmlns:p14="http://schemas.microsoft.com/office/powerpoint/2010/main" val="3022848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4" grpId="0" animBg="1"/>
      <p:bldP spid="14" grpId="1" animBg="1"/>
      <p:bldP spid="15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50D11-FF64-5848-A6E0-7F6C8406D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7A42DC-3C86-114A-86F9-0467813286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4283A-FF7A-8143-8D42-5DB5EDA8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424A4-A409-6F44-88DA-0D0F1D1C5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AD9EF-1B54-7B49-B120-AE2D7365F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3877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65D548-A7EA-FC45-888C-47BD7E4388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1F9F76-4C69-6B4B-8AF0-6022A3BB15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3B9FB-9AA6-954F-95D2-C8C7D599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27109-23F0-544F-AFFE-4EBCCF957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64F2F-D9F3-5F44-A074-4A62D996A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8301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p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9050319"/>
      </p:ext>
    </p:extLst>
  </p:cSld>
  <p:clrMapOvr>
    <a:masterClrMapping/>
  </p:clrMapOvr>
  <p:hf hdr="0" ftr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num İçeriğ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etin kutusu 20"/>
          <p:cNvSpPr txBox="1"/>
          <p:nvPr/>
        </p:nvSpPr>
        <p:spPr>
          <a:xfrm>
            <a:off x="119336" y="537139"/>
            <a:ext cx="530458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2400" b="1" noProof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Syllabus</a:t>
            </a:r>
          </a:p>
        </p:txBody>
      </p:sp>
      <p:sp>
        <p:nvSpPr>
          <p:cNvPr id="19" name="Metin Yer Tutucusu 18"/>
          <p:cNvSpPr>
            <a:spLocks noGrp="1"/>
          </p:cNvSpPr>
          <p:nvPr>
            <p:ph type="body" sz="quarter" idx="10" hasCustomPrompt="1"/>
          </p:nvPr>
        </p:nvSpPr>
        <p:spPr>
          <a:xfrm>
            <a:off x="2351583" y="1628800"/>
            <a:ext cx="7584844" cy="3888432"/>
          </a:xfrm>
        </p:spPr>
        <p:txBody>
          <a:bodyPr/>
          <a:lstStyle>
            <a:lvl1pPr>
              <a:defRPr b="0" i="0" baseline="0"/>
            </a:lvl1pPr>
          </a:lstStyle>
          <a:p>
            <a:pPr lvl="0"/>
            <a:r>
              <a:rPr lang="en-GB" noProof="0" dirty="0" err="1"/>
              <a:t>Gündem</a:t>
            </a:r>
            <a:r>
              <a:rPr lang="en-GB" noProof="0" dirty="0"/>
              <a:t> </a:t>
            </a:r>
            <a:r>
              <a:rPr lang="en-GB" noProof="0" dirty="0" err="1"/>
              <a:t>başlıklarını</a:t>
            </a:r>
            <a:r>
              <a:rPr lang="en-GB" noProof="0" dirty="0"/>
              <a:t> </a:t>
            </a:r>
            <a:r>
              <a:rPr lang="en-GB" noProof="0" dirty="0" err="1"/>
              <a:t>bu</a:t>
            </a:r>
            <a:r>
              <a:rPr lang="en-GB" noProof="0" dirty="0"/>
              <a:t> </a:t>
            </a:r>
            <a:r>
              <a:rPr lang="en-GB" noProof="0" dirty="0" err="1"/>
              <a:t>kutuya</a:t>
            </a:r>
            <a:r>
              <a:rPr lang="en-GB" noProof="0" dirty="0"/>
              <a:t> alt </a:t>
            </a:r>
            <a:r>
              <a:rPr lang="en-GB" noProof="0" dirty="0" err="1"/>
              <a:t>alta</a:t>
            </a:r>
            <a:r>
              <a:rPr lang="en-GB" noProof="0" dirty="0"/>
              <a:t> </a:t>
            </a:r>
            <a:r>
              <a:rPr lang="en-GB" noProof="0" dirty="0" err="1"/>
              <a:t>yazın</a:t>
            </a:r>
            <a:br>
              <a:rPr lang="en-GB" noProof="0" dirty="0"/>
            </a:br>
            <a:r>
              <a:rPr lang="en-GB" noProof="0" dirty="0"/>
              <a:t>Bu </a:t>
            </a:r>
            <a:r>
              <a:rPr lang="en-GB" noProof="0" dirty="0" err="1"/>
              <a:t>metin</a:t>
            </a:r>
            <a:r>
              <a:rPr lang="en-GB" noProof="0" dirty="0"/>
              <a:t> </a:t>
            </a:r>
            <a:r>
              <a:rPr lang="en-GB" noProof="0" dirty="0" err="1"/>
              <a:t>kutusunu</a:t>
            </a:r>
            <a:r>
              <a:rPr lang="en-GB" noProof="0" dirty="0"/>
              <a:t> </a:t>
            </a:r>
            <a:r>
              <a:rPr lang="en-GB" noProof="0" dirty="0" err="1"/>
              <a:t>seçerek</a:t>
            </a:r>
            <a:r>
              <a:rPr lang="en-GB" noProof="0" dirty="0"/>
              <a:t> </a:t>
            </a:r>
            <a:r>
              <a:rPr lang="en-GB" noProof="0" dirty="0" err="1"/>
              <a:t>Ribbon’da</a:t>
            </a:r>
            <a:r>
              <a:rPr lang="en-GB" noProof="0" dirty="0"/>
              <a:t> </a:t>
            </a:r>
            <a:r>
              <a:rPr lang="en-GB" noProof="0" dirty="0" err="1"/>
              <a:t>Giriş</a:t>
            </a:r>
            <a:r>
              <a:rPr lang="en-GB" noProof="0" dirty="0"/>
              <a:t> -&gt; </a:t>
            </a:r>
            <a:r>
              <a:rPr lang="en-GB" noProof="0" dirty="0" err="1"/>
              <a:t>SmartArt’a</a:t>
            </a:r>
            <a:r>
              <a:rPr lang="en-GB" noProof="0" dirty="0"/>
              <a:t> </a:t>
            </a:r>
            <a:r>
              <a:rPr lang="en-GB" noProof="0" dirty="0" err="1"/>
              <a:t>Dönüştür</a:t>
            </a:r>
            <a:r>
              <a:rPr lang="en-GB" noProof="0" dirty="0"/>
              <a:t> </a:t>
            </a:r>
            <a:r>
              <a:rPr lang="en-GB" noProof="0" dirty="0" err="1"/>
              <a:t>düğmesine</a:t>
            </a:r>
            <a:r>
              <a:rPr lang="en-GB" noProof="0" dirty="0"/>
              <a:t> </a:t>
            </a:r>
            <a:r>
              <a:rPr lang="en-GB" noProof="0" dirty="0" err="1"/>
              <a:t>tıklayın</a:t>
            </a:r>
            <a:r>
              <a:rPr lang="en-GB" noProof="0" dirty="0"/>
              <a:t>.</a:t>
            </a:r>
            <a:br>
              <a:rPr lang="en-GB" noProof="0" dirty="0"/>
            </a:br>
            <a:r>
              <a:rPr lang="en-GB" noProof="0" dirty="0"/>
              <a:t>Sol </a:t>
            </a:r>
            <a:r>
              <a:rPr lang="en-GB" noProof="0" dirty="0" err="1"/>
              <a:t>üst</a:t>
            </a:r>
            <a:r>
              <a:rPr lang="en-GB" noProof="0" dirty="0"/>
              <a:t> </a:t>
            </a:r>
            <a:r>
              <a:rPr lang="en-GB" noProof="0" dirty="0" err="1"/>
              <a:t>köşede</a:t>
            </a:r>
            <a:r>
              <a:rPr lang="en-GB" noProof="0" dirty="0"/>
              <a:t> </a:t>
            </a:r>
            <a:r>
              <a:rPr lang="en-GB" noProof="0" dirty="0" err="1"/>
              <a:t>yer</a:t>
            </a:r>
            <a:r>
              <a:rPr lang="en-GB" noProof="0" dirty="0"/>
              <a:t> </a:t>
            </a:r>
            <a:r>
              <a:rPr lang="en-GB" noProof="0" dirty="0" err="1"/>
              <a:t>alan</a:t>
            </a:r>
            <a:r>
              <a:rPr lang="en-GB" noProof="0" dirty="0"/>
              <a:t> Vertical Bullet </a:t>
            </a:r>
            <a:r>
              <a:rPr lang="en-GB" noProof="0" dirty="0" err="1"/>
              <a:t>List’i</a:t>
            </a:r>
            <a:r>
              <a:rPr lang="en-GB" noProof="0" dirty="0"/>
              <a:t> </a:t>
            </a:r>
            <a:r>
              <a:rPr lang="en-GB" noProof="0" dirty="0" err="1"/>
              <a:t>seçin</a:t>
            </a:r>
            <a:r>
              <a:rPr lang="en-GB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3871716"/>
      </p:ext>
    </p:extLst>
  </p:cSld>
  <p:clrMapOvr>
    <a:masterClrMapping/>
  </p:clrMapOvr>
  <p:hf hdr="0" ftr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ölüm Başlığ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_color1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2817351" y="2737498"/>
            <a:ext cx="7056511" cy="150296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  <a:headEnd/>
            <a:tailEnd/>
          </a:ln>
          <a:effectLst>
            <a:reflection blurRad="6350" stA="50000" endA="300" endPos="5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216000" tIns="0" rIns="0" bIns="0" anchor="ctr"/>
          <a:lstStyle/>
          <a:p>
            <a:pPr algn="ctr" defTabSz="601266" eaLnBrk="0" hangingPunct="0">
              <a:spcAft>
                <a:spcPct val="20000"/>
              </a:spcAft>
              <a:defRPr/>
            </a:pPr>
            <a:endParaRPr lang="en-US" sz="1350" b="1" noProof="1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5" name="İçerik Yer Tutucusu 4"/>
          <p:cNvSpPr>
            <a:spLocks noGrp="1"/>
          </p:cNvSpPr>
          <p:nvPr>
            <p:ph sz="quarter" idx="10" hasCustomPrompt="1"/>
          </p:nvPr>
        </p:nvSpPr>
        <p:spPr>
          <a:xfrm>
            <a:off x="3503681" y="3003202"/>
            <a:ext cx="5664663" cy="914400"/>
          </a:xfrm>
          <a:effectLst>
            <a:reflection blurRad="6350" stA="60000" dist="342900" dir="5400000" sy="-100000" algn="bl" rotWithShape="0"/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tr-TR" dirty="0"/>
              <a:t>Bölüm Başlığı Ekle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6528048" cy="1700808"/>
          </a:xfrm>
          <a:prstGeom prst="rect">
            <a:avLst/>
          </a:prstGeom>
          <a:solidFill>
            <a:schemeClr val="bg1"/>
          </a:solidFill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contourClr>
              <a:schemeClr val="bg1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spcFirstLastPara="0" vert="horz" wrap="square" lIns="216354" tIns="189034" rIns="216354" bIns="189034" numCol="1" spcCol="1270" rtlCol="0" anchor="ctr" anchorCtr="0">
            <a:noAutofit/>
          </a:bodyPr>
          <a:lstStyle/>
          <a:p>
            <a:pPr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GB" b="1" u="none" kern="1200">
              <a:latin typeface="Futura Bk B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60135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r Alt Başlıkl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71"/>
          <p:cNvSpPr>
            <a:spLocks noChangeAspect="1"/>
          </p:cNvSpPr>
          <p:nvPr/>
        </p:nvSpPr>
        <p:spPr>
          <a:xfrm rot="10800000">
            <a:off x="198768" y="2200008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14" name="Shape 77"/>
          <p:cNvSpPr/>
          <p:nvPr/>
        </p:nvSpPr>
        <p:spPr>
          <a:xfrm flipH="1">
            <a:off x="198768" y="1840007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grpSp>
        <p:nvGrpSpPr>
          <p:cNvPr id="3" name="Grup 2"/>
          <p:cNvGrpSpPr/>
          <p:nvPr/>
        </p:nvGrpSpPr>
        <p:grpSpPr>
          <a:xfrm>
            <a:off x="564942" y="1641913"/>
            <a:ext cx="11627999" cy="2592329"/>
            <a:chOff x="433418" y="1052735"/>
            <a:chExt cx="8281568" cy="2808354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_color1" descr="© INSCALE GmbH, 26.05.2010&#10;http://www.presentationload.com/"/>
            <p:cNvSpPr>
              <a:spLocks noChangeArrowheads="1"/>
            </p:cNvSpPr>
            <p:nvPr userDrawn="1"/>
          </p:nvSpPr>
          <p:spPr bwMode="gray">
            <a:xfrm>
              <a:off x="433418" y="1052735"/>
              <a:ext cx="8280000" cy="2808354"/>
            </a:xfrm>
            <a:prstGeom prst="rect">
              <a:avLst/>
            </a:prstGeom>
            <a:solidFill>
              <a:srgbClr val="D9D9D9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267340"/>
              <a:ext cx="8281568" cy="390000"/>
            </a:xfrm>
            <a:prstGeom prst="rect">
              <a:avLst/>
            </a:prstGeom>
            <a:solidFill>
              <a:srgbClr val="FF9801"/>
            </a:solidFill>
            <a:ln w="25400">
              <a:solidFill>
                <a:schemeClr val="accent6">
                  <a:hueOff val="0"/>
                  <a:satOff val="0"/>
                  <a:lumOff val="0"/>
                </a:schemeClr>
              </a:solidFill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baseline="0">
                <a:solidFill>
                  <a:schemeClr val="bg1"/>
                </a:solidFill>
              </a:defRPr>
            </a:lvl1pPr>
          </a:lstStyle>
          <a:p>
            <a:r>
              <a:rPr lang="tr-TR" dirty="0"/>
              <a:t>Bir alt başlıklı sayfa başlığı ekle</a:t>
            </a:r>
          </a:p>
        </p:txBody>
      </p:sp>
      <p:sp>
        <p:nvSpPr>
          <p:cNvPr id="15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695401" y="1840008"/>
            <a:ext cx="1080000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18" name="İçerik Yer Tutucusu 6"/>
          <p:cNvSpPr>
            <a:spLocks noGrp="1"/>
          </p:cNvSpPr>
          <p:nvPr>
            <p:ph sz="quarter" idx="10" hasCustomPrompt="1"/>
          </p:nvPr>
        </p:nvSpPr>
        <p:spPr>
          <a:xfrm>
            <a:off x="695401" y="2200008"/>
            <a:ext cx="10801200" cy="2034234"/>
          </a:xfrm>
        </p:spPr>
        <p:txBody>
          <a:bodyPr wrap="square" anchor="ctr">
            <a:normAutofit/>
          </a:bodyPr>
          <a:lstStyle>
            <a:lvl1pPr>
              <a:lnSpc>
                <a:spcPct val="150000"/>
              </a:lnSpc>
              <a:defRPr sz="1800" baseline="0"/>
            </a:lvl1pPr>
            <a:lvl2pPr>
              <a:defRPr sz="1600" baseline="0"/>
            </a:lvl2pPr>
            <a:lvl3pPr>
              <a:defRPr sz="1600" baseline="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12" name="Resim Yer Tutucusu 11"/>
          <p:cNvSpPr>
            <a:spLocks noGrp="1"/>
          </p:cNvSpPr>
          <p:nvPr>
            <p:ph type="pic" sz="quarter" idx="11" hasCustomPrompt="1"/>
          </p:nvPr>
        </p:nvSpPr>
        <p:spPr>
          <a:xfrm>
            <a:off x="2735595" y="4868866"/>
            <a:ext cx="2400300" cy="15843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tr-TR"/>
              <a:t>Bir geniş resim veya iki küçük resim ekle</a:t>
            </a:r>
          </a:p>
        </p:txBody>
      </p:sp>
      <p:sp>
        <p:nvSpPr>
          <p:cNvPr id="19" name="Resim Yer Tutucusu 11"/>
          <p:cNvSpPr>
            <a:spLocks noGrp="1"/>
          </p:cNvSpPr>
          <p:nvPr>
            <p:ph type="pic" sz="quarter" idx="14" hasCustomPrompt="1"/>
          </p:nvPr>
        </p:nvSpPr>
        <p:spPr>
          <a:xfrm>
            <a:off x="6480043" y="4869163"/>
            <a:ext cx="2400300" cy="15843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tr-TR"/>
              <a:t>Bir geniş resim veya iki küçük resim ekle</a:t>
            </a:r>
          </a:p>
        </p:txBody>
      </p:sp>
    </p:spTree>
    <p:extLst>
      <p:ext uri="{BB962C8B-B14F-4D97-AF65-F5344CB8AC3E}">
        <p14:creationId xmlns:p14="http://schemas.microsoft.com/office/powerpoint/2010/main" val="728022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4" grpId="0" animBg="1"/>
      <p:bldP spid="14" grpId="1" animBg="1"/>
      <p:bldP spid="15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r Alt Başlıklı Büyü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71"/>
          <p:cNvSpPr>
            <a:spLocks noChangeAspect="1"/>
          </p:cNvSpPr>
          <p:nvPr/>
        </p:nvSpPr>
        <p:spPr>
          <a:xfrm rot="10800000">
            <a:off x="204001" y="2024164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11" name="Shape 77"/>
          <p:cNvSpPr/>
          <p:nvPr/>
        </p:nvSpPr>
        <p:spPr>
          <a:xfrm flipH="1">
            <a:off x="204940" y="1682837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grpSp>
        <p:nvGrpSpPr>
          <p:cNvPr id="3" name="Grup 2"/>
          <p:cNvGrpSpPr/>
          <p:nvPr/>
        </p:nvGrpSpPr>
        <p:grpSpPr>
          <a:xfrm>
            <a:off x="564941" y="1481200"/>
            <a:ext cx="11627999" cy="4516190"/>
            <a:chOff x="433418" y="1050554"/>
            <a:chExt cx="8280669" cy="2752094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_color1" descr="© INSCALE GmbH, 26.05.2010&#10;http://www.presentationload.com/"/>
            <p:cNvSpPr>
              <a:spLocks noChangeArrowheads="1"/>
            </p:cNvSpPr>
            <p:nvPr userDrawn="1"/>
          </p:nvSpPr>
          <p:spPr bwMode="gray">
            <a:xfrm>
              <a:off x="433418" y="1050554"/>
              <a:ext cx="8280000" cy="27520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173430"/>
              <a:ext cx="8280669" cy="219378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tr-TR" dirty="0"/>
              <a:t>Bir alt başlıklı sayfa başlığı ekle</a:t>
            </a:r>
          </a:p>
        </p:txBody>
      </p:sp>
      <p:sp>
        <p:nvSpPr>
          <p:cNvPr id="15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695400" y="1682837"/>
            <a:ext cx="10801200" cy="359997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695400" y="2124633"/>
            <a:ext cx="10801200" cy="38727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102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5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üyük Resim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71"/>
          <p:cNvSpPr>
            <a:spLocks noChangeAspect="1"/>
          </p:cNvSpPr>
          <p:nvPr/>
        </p:nvSpPr>
        <p:spPr>
          <a:xfrm rot="10800000">
            <a:off x="178535" y="2039146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13" name="Shape 77"/>
          <p:cNvSpPr/>
          <p:nvPr/>
        </p:nvSpPr>
        <p:spPr>
          <a:xfrm flipH="1">
            <a:off x="203676" y="1684952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grpSp>
        <p:nvGrpSpPr>
          <p:cNvPr id="3" name="Grup 2"/>
          <p:cNvGrpSpPr/>
          <p:nvPr/>
        </p:nvGrpSpPr>
        <p:grpSpPr>
          <a:xfrm>
            <a:off x="564941" y="1554418"/>
            <a:ext cx="11627999" cy="866470"/>
            <a:chOff x="433418" y="1128215"/>
            <a:chExt cx="8281569" cy="938674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128215"/>
              <a:ext cx="8280000" cy="9386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267341"/>
              <a:ext cx="8281569" cy="389999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12" name="Resim Yer Tutucusu 11"/>
          <p:cNvSpPr>
            <a:spLocks noGrp="1"/>
          </p:cNvSpPr>
          <p:nvPr>
            <p:ph type="pic" sz="quarter" idx="11" hasCustomPrompt="1"/>
          </p:nvPr>
        </p:nvSpPr>
        <p:spPr>
          <a:xfrm>
            <a:off x="564940" y="2510864"/>
            <a:ext cx="11040000" cy="35824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tr-TR"/>
              <a:t>Bir geniş resim veya iki küçük resim ekle</a:t>
            </a:r>
          </a:p>
        </p:txBody>
      </p: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tr-TR" dirty="0"/>
              <a:t>Büyük resimli sayfa başlığı ekle</a:t>
            </a:r>
          </a:p>
        </p:txBody>
      </p:sp>
      <p:sp>
        <p:nvSpPr>
          <p:cNvPr id="15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695400" y="1682840"/>
            <a:ext cx="1080000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7" name="İçerik Yer Tutucusu 6"/>
          <p:cNvSpPr>
            <a:spLocks noGrp="1"/>
          </p:cNvSpPr>
          <p:nvPr>
            <p:ph sz="quarter" idx="10" hasCustomPrompt="1"/>
          </p:nvPr>
        </p:nvSpPr>
        <p:spPr>
          <a:xfrm>
            <a:off x="695401" y="2060850"/>
            <a:ext cx="10801200" cy="360038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800" baseline="0"/>
            </a:lvl1pPr>
          </a:lstStyle>
          <a:p>
            <a:pPr lvl="0"/>
            <a:r>
              <a:rPr lang="tr-TR" dirty="0"/>
              <a:t>Bir satırlık açıklama.</a:t>
            </a:r>
          </a:p>
        </p:txBody>
      </p:sp>
    </p:spTree>
    <p:extLst>
      <p:ext uri="{BB962C8B-B14F-4D97-AF65-F5344CB8AC3E}">
        <p14:creationId xmlns:p14="http://schemas.microsoft.com/office/powerpoint/2010/main" val="2480930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şamal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Metin Yer Tutucusu 18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1412776"/>
            <a:ext cx="10945216" cy="4680520"/>
          </a:xfrm>
        </p:spPr>
        <p:txBody>
          <a:bodyPr/>
          <a:lstStyle>
            <a:lvl1pPr>
              <a:defRPr b="0" i="0" baseline="0"/>
            </a:lvl1pPr>
          </a:lstStyle>
          <a:p>
            <a:pPr lvl="0"/>
            <a:r>
              <a:rPr lang="tr-TR" dirty="0"/>
              <a:t>Aşama başlıklarını bu kutuya alt alta yazın</a:t>
            </a:r>
            <a:br>
              <a:rPr lang="tr-TR" dirty="0"/>
            </a:br>
            <a:r>
              <a:rPr lang="tr-TR" dirty="0"/>
              <a:t>Bu metin kutusunu seçerek </a:t>
            </a:r>
            <a:r>
              <a:rPr lang="tr-TR" dirty="0" err="1"/>
              <a:t>Ribbon’da</a:t>
            </a:r>
            <a:r>
              <a:rPr lang="tr-TR" dirty="0"/>
              <a:t> Giriş -&gt; </a:t>
            </a:r>
            <a:r>
              <a:rPr lang="tr-TR" dirty="0" err="1"/>
              <a:t>SmartArt’a</a:t>
            </a:r>
            <a:r>
              <a:rPr lang="tr-TR" dirty="0"/>
              <a:t> Dönüştür -&gt; Diğer </a:t>
            </a:r>
            <a:r>
              <a:rPr lang="tr-TR" dirty="0" err="1"/>
              <a:t>SmartArt</a:t>
            </a:r>
            <a:r>
              <a:rPr lang="tr-TR" dirty="0"/>
              <a:t> Grafikleri düğmesine tıklayın.</a:t>
            </a:r>
            <a:br>
              <a:rPr lang="tr-TR" dirty="0"/>
            </a:br>
            <a:r>
              <a:rPr lang="tr-TR" dirty="0"/>
              <a:t>İşlem -&gt; </a:t>
            </a:r>
            <a:r>
              <a:rPr lang="tr-TR" dirty="0" err="1"/>
              <a:t>Segmented</a:t>
            </a:r>
            <a:r>
              <a:rPr lang="tr-TR" dirty="0"/>
              <a:t> </a:t>
            </a:r>
            <a:r>
              <a:rPr lang="tr-TR" dirty="0" err="1"/>
              <a:t>Process</a:t>
            </a:r>
            <a:r>
              <a:rPr lang="tr-TR" dirty="0"/>
              <a:t> grafiğini seçin.</a:t>
            </a:r>
          </a:p>
        </p:txBody>
      </p: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dirty="0"/>
              <a:t>Aşamalı görünüm başlığı ekle</a:t>
            </a:r>
          </a:p>
        </p:txBody>
      </p:sp>
    </p:spTree>
    <p:extLst>
      <p:ext uri="{BB962C8B-B14F-4D97-AF65-F5344CB8AC3E}">
        <p14:creationId xmlns:p14="http://schemas.microsoft.com/office/powerpoint/2010/main" val="3216207245"/>
      </p:ext>
    </p:extLst>
  </p:cSld>
  <p:clrMapOvr>
    <a:masterClrMapping/>
  </p:clrMapOvr>
  <p:hf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Metin Yer Tutucusu 18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1412776"/>
            <a:ext cx="10945216" cy="4680520"/>
          </a:xfrm>
        </p:spPr>
        <p:txBody>
          <a:bodyPr/>
          <a:lstStyle>
            <a:lvl1pPr>
              <a:defRPr b="0" i="0" baseline="0"/>
            </a:lvl1pPr>
          </a:lstStyle>
          <a:p>
            <a:pPr lvl="0"/>
            <a:r>
              <a:rPr lang="tr-TR" dirty="0"/>
              <a:t>Karşılaştırılan konuların başlıklarını birinci seviye yazın.</a:t>
            </a:r>
            <a:br>
              <a:rPr lang="tr-TR" dirty="0"/>
            </a:br>
            <a:r>
              <a:rPr lang="tr-TR" dirty="0"/>
              <a:t>Karşılaştırma maddelerini ikinci seviye yazın.</a:t>
            </a:r>
            <a:br>
              <a:rPr lang="tr-TR" dirty="0"/>
            </a:br>
            <a:r>
              <a:rPr lang="tr-TR" dirty="0"/>
              <a:t>Bu metin kutusunu seçerek </a:t>
            </a:r>
            <a:r>
              <a:rPr lang="tr-TR" dirty="0" err="1"/>
              <a:t>Ribbon’da</a:t>
            </a:r>
            <a:r>
              <a:rPr lang="tr-TR" dirty="0"/>
              <a:t> Giriş -&gt; </a:t>
            </a:r>
            <a:r>
              <a:rPr lang="tr-TR" dirty="0" err="1"/>
              <a:t>SmartArt’a</a:t>
            </a:r>
            <a:r>
              <a:rPr lang="tr-TR" dirty="0"/>
              <a:t> Dönüştür -&gt; Diğer </a:t>
            </a:r>
            <a:r>
              <a:rPr lang="tr-TR" dirty="0" err="1"/>
              <a:t>SmartArt</a:t>
            </a:r>
            <a:r>
              <a:rPr lang="tr-TR" dirty="0"/>
              <a:t> Grafikleri düğmesine tıklayın.</a:t>
            </a:r>
            <a:br>
              <a:rPr lang="tr-TR" dirty="0"/>
            </a:br>
            <a:r>
              <a:rPr lang="tr-TR" dirty="0"/>
              <a:t>Liste -&gt; </a:t>
            </a:r>
            <a:r>
              <a:rPr lang="tr-TR" dirty="0" err="1"/>
              <a:t>Segme</a:t>
            </a:r>
            <a:r>
              <a:rPr lang="tr-TR" dirty="0"/>
              <a:t> Listesi grafiğini seçin.</a:t>
            </a:r>
          </a:p>
        </p:txBody>
      </p: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tr-TR" dirty="0"/>
              <a:t>Karşılaştırma başlığı ekle</a:t>
            </a:r>
          </a:p>
        </p:txBody>
      </p:sp>
    </p:spTree>
    <p:extLst>
      <p:ext uri="{BB962C8B-B14F-4D97-AF65-F5344CB8AC3E}">
        <p14:creationId xmlns:p14="http://schemas.microsoft.com/office/powerpoint/2010/main" val="4160002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r Alt Başlıklı Büyü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71"/>
          <p:cNvSpPr>
            <a:spLocks noChangeAspect="1"/>
          </p:cNvSpPr>
          <p:nvPr/>
        </p:nvSpPr>
        <p:spPr>
          <a:xfrm rot="10800000">
            <a:off x="204001" y="2024164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11" name="Shape 77"/>
          <p:cNvSpPr/>
          <p:nvPr/>
        </p:nvSpPr>
        <p:spPr>
          <a:xfrm flipH="1">
            <a:off x="204940" y="1682837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grpSp>
        <p:nvGrpSpPr>
          <p:cNvPr id="3" name="Grup 2"/>
          <p:cNvGrpSpPr/>
          <p:nvPr/>
        </p:nvGrpSpPr>
        <p:grpSpPr>
          <a:xfrm>
            <a:off x="564941" y="1481200"/>
            <a:ext cx="11627999" cy="4516190"/>
            <a:chOff x="433418" y="1050554"/>
            <a:chExt cx="8280669" cy="2752094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_color1" descr="© INSCALE GmbH, 26.05.2010&#10;http://www.presentationload.com/"/>
            <p:cNvSpPr>
              <a:spLocks noChangeArrowheads="1"/>
            </p:cNvSpPr>
            <p:nvPr userDrawn="1"/>
          </p:nvSpPr>
          <p:spPr bwMode="gray">
            <a:xfrm>
              <a:off x="433418" y="1050554"/>
              <a:ext cx="8280000" cy="27520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173430"/>
              <a:ext cx="8280669" cy="219378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tr-TR" dirty="0"/>
              <a:t>Bir alt başlıklı sayfa başlığı ekle</a:t>
            </a:r>
          </a:p>
        </p:txBody>
      </p:sp>
      <p:sp>
        <p:nvSpPr>
          <p:cNvPr id="15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695400" y="1682837"/>
            <a:ext cx="10801200" cy="359997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695400" y="2124633"/>
            <a:ext cx="10801200" cy="38727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2610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5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ve Yazı Dengeli İçer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71"/>
          <p:cNvSpPr>
            <a:spLocks noChangeAspect="1"/>
          </p:cNvSpPr>
          <p:nvPr/>
        </p:nvSpPr>
        <p:spPr>
          <a:xfrm rot="10800000">
            <a:off x="6119219" y="2042840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15" name="Shape 77"/>
          <p:cNvSpPr/>
          <p:nvPr/>
        </p:nvSpPr>
        <p:spPr>
          <a:xfrm flipH="1">
            <a:off x="6119803" y="1682840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grpSp>
        <p:nvGrpSpPr>
          <p:cNvPr id="8" name="Grup 7"/>
          <p:cNvGrpSpPr/>
          <p:nvPr/>
        </p:nvGrpSpPr>
        <p:grpSpPr>
          <a:xfrm>
            <a:off x="6479804" y="1484783"/>
            <a:ext cx="5713201" cy="4536505"/>
            <a:chOff x="433419" y="1052736"/>
            <a:chExt cx="8281457" cy="5538610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9" y="1052736"/>
              <a:ext cx="8280001" cy="55386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10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20" y="1294543"/>
              <a:ext cx="8281456" cy="439523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2400" b="1" baseline="0">
                <a:latin typeface="Calibri" pitchFamily="34" charset="0"/>
              </a:defRPr>
            </a:lvl1pPr>
          </a:lstStyle>
          <a:p>
            <a:r>
              <a:rPr lang="tr-TR" dirty="0"/>
              <a:t>Resmi ve metni dengeli sayfa başlığı ekle</a:t>
            </a:r>
            <a:endParaRPr lang="en-US" dirty="0"/>
          </a:p>
        </p:txBody>
      </p:sp>
      <p:sp>
        <p:nvSpPr>
          <p:cNvPr id="12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6576055" y="1682840"/>
            <a:ext cx="522656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11" name="İçerik Yer Tutucusu 6"/>
          <p:cNvSpPr>
            <a:spLocks noGrp="1"/>
          </p:cNvSpPr>
          <p:nvPr>
            <p:ph sz="quarter" idx="10" hasCustomPrompt="1"/>
          </p:nvPr>
        </p:nvSpPr>
        <p:spPr>
          <a:xfrm>
            <a:off x="6576055" y="2042840"/>
            <a:ext cx="5226560" cy="3978448"/>
          </a:xfrm>
        </p:spPr>
        <p:txBody>
          <a:bodyPr anchor="ctr">
            <a:normAutofit/>
          </a:bodyPr>
          <a:lstStyle>
            <a:lvl1pPr>
              <a:lnSpc>
                <a:spcPct val="150000"/>
              </a:lnSpc>
              <a:defRPr sz="1500" baseline="0"/>
            </a:lvl1pPr>
            <a:lvl2pPr>
              <a:defRPr sz="1350"/>
            </a:lvl2pPr>
            <a:lvl3pPr>
              <a:defRPr sz="135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 hasCustomPrompt="1"/>
          </p:nvPr>
        </p:nvSpPr>
        <p:spPr>
          <a:xfrm>
            <a:off x="357831" y="1484783"/>
            <a:ext cx="5371008" cy="4536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baseline="0">
                <a:latin typeface="Corbel" pitchFamily="34" charset="0"/>
              </a:defRPr>
            </a:lvl1pPr>
            <a:lvl2pPr>
              <a:defRPr sz="1800">
                <a:latin typeface="Corbel" pitchFamily="34" charset="0"/>
              </a:defRPr>
            </a:lvl2pPr>
            <a:lvl3pPr>
              <a:defRPr sz="1500">
                <a:latin typeface="Corbel" pitchFamily="34" charset="0"/>
              </a:defRPr>
            </a:lvl3pPr>
            <a:lvl4pPr>
              <a:defRPr sz="1350">
                <a:latin typeface="Corbel" pitchFamily="34" charset="0"/>
              </a:defRPr>
            </a:lvl4pPr>
            <a:lvl5pPr>
              <a:defRPr sz="1350">
                <a:latin typeface="Corbel" pitchFamily="34" charset="0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tr-TR" dirty="0"/>
              <a:t>Resim veya tablo ekleyin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79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2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tay İki Bölümlü Yazı İçer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71"/>
          <p:cNvSpPr>
            <a:spLocks noChangeAspect="1"/>
          </p:cNvSpPr>
          <p:nvPr/>
        </p:nvSpPr>
        <p:spPr>
          <a:xfrm rot="10800000">
            <a:off x="5410800" y="1999899"/>
            <a:ext cx="363600" cy="4571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  <a:gd name="connsiteX0" fmla="*/ 0 w 394200"/>
              <a:gd name="connsiteY0" fmla="*/ 0 h 0"/>
              <a:gd name="connsiteX1" fmla="*/ 394200 w 394200"/>
              <a:gd name="connsiteY1" fmla="*/ 0 h 0"/>
              <a:gd name="connsiteX2" fmla="*/ 0 w 394200"/>
              <a:gd name="connsiteY2" fmla="*/ 0 h 0"/>
              <a:gd name="connsiteX0" fmla="*/ 0 w 10000"/>
              <a:gd name="connsiteY0" fmla="*/ 0 h 0"/>
              <a:gd name="connsiteX1" fmla="*/ 10000 w 10000"/>
              <a:gd name="connsiteY1" fmla="*/ 0 h 0"/>
              <a:gd name="connsiteX2" fmla="*/ 2746 w 10000"/>
              <a:gd name="connsiteY2" fmla="*/ -4044 h 0"/>
              <a:gd name="connsiteX3" fmla="*/ 0 w 10000"/>
              <a:gd name="connsiteY3" fmla="*/ 0 h 0"/>
              <a:gd name="connsiteX0" fmla="*/ 0 w 10000"/>
              <a:gd name="connsiteY0" fmla="*/ 0 h 0"/>
              <a:gd name="connsiteX1" fmla="*/ 10000 w 10000"/>
              <a:gd name="connsiteY1" fmla="*/ 0 h 0"/>
              <a:gd name="connsiteX2" fmla="*/ 9906 w 10000"/>
              <a:gd name="connsiteY2" fmla="*/ -139700 h 0"/>
              <a:gd name="connsiteX3" fmla="*/ 0 w 10000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00">
                <a:moveTo>
                  <a:pt x="0" y="0"/>
                </a:moveTo>
                <a:lnTo>
                  <a:pt x="10000" y="0"/>
                </a:lnTo>
                <a:cubicBezTo>
                  <a:pt x="9969" y="-46567"/>
                  <a:pt x="9937" y="-93133"/>
                  <a:pt x="9906" y="-139700"/>
                </a:cubicBezTo>
                <a:lnTo>
                  <a:pt x="0" y="0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1" name="Shape 71"/>
          <p:cNvSpPr>
            <a:spLocks noChangeAspect="1"/>
          </p:cNvSpPr>
          <p:nvPr/>
        </p:nvSpPr>
        <p:spPr>
          <a:xfrm rot="10800000">
            <a:off x="5998950" y="2041097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2" name="Shape 77"/>
          <p:cNvSpPr/>
          <p:nvPr/>
        </p:nvSpPr>
        <p:spPr>
          <a:xfrm flipH="1">
            <a:off x="5999727" y="1681097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grpSp>
        <p:nvGrpSpPr>
          <p:cNvPr id="13" name="Grup 12"/>
          <p:cNvGrpSpPr/>
          <p:nvPr/>
        </p:nvGrpSpPr>
        <p:grpSpPr>
          <a:xfrm>
            <a:off x="0" y="1469289"/>
            <a:ext cx="5411051" cy="3614153"/>
            <a:chOff x="433416" y="1052737"/>
            <a:chExt cx="8280002" cy="3915328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052737"/>
              <a:ext cx="8280000" cy="391532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1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6" y="1282198"/>
              <a:ext cx="8279618" cy="390000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 b="1" baseline="0">
                <a:latin typeface="Calibri" pitchFamily="34" charset="0"/>
              </a:defRPr>
            </a:lvl1pPr>
          </a:lstStyle>
          <a:p>
            <a:r>
              <a:rPr lang="tr-TR" dirty="0"/>
              <a:t>Yatay iki bölümlü yazı başlığı ekle</a:t>
            </a:r>
            <a:endParaRPr lang="en-US" dirty="0"/>
          </a:p>
        </p:txBody>
      </p:sp>
      <p:sp>
        <p:nvSpPr>
          <p:cNvPr id="17" name="İçerik Yer Tutucusu 14"/>
          <p:cNvSpPr>
            <a:spLocks noGrp="1"/>
          </p:cNvSpPr>
          <p:nvPr>
            <p:ph sz="quarter" idx="15" hasCustomPrompt="1"/>
          </p:nvPr>
        </p:nvSpPr>
        <p:spPr>
          <a:xfrm>
            <a:off x="383364" y="1681097"/>
            <a:ext cx="492120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16" name="İçerik Yer Tutucusu 6"/>
          <p:cNvSpPr>
            <a:spLocks noGrp="1"/>
          </p:cNvSpPr>
          <p:nvPr>
            <p:ph sz="quarter" idx="14" hasCustomPrompt="1"/>
          </p:nvPr>
        </p:nvSpPr>
        <p:spPr>
          <a:xfrm>
            <a:off x="383365" y="2041095"/>
            <a:ext cx="4920547" cy="3042345"/>
          </a:xfrm>
        </p:spPr>
        <p:txBody>
          <a:bodyPr anchor="ctr">
            <a:normAutofit/>
          </a:bodyPr>
          <a:lstStyle>
            <a:lvl1pPr>
              <a:lnSpc>
                <a:spcPct val="150000"/>
              </a:lnSpc>
              <a:defRPr sz="1500" baseline="0"/>
            </a:lvl1pPr>
            <a:lvl2pPr>
              <a:defRPr sz="1350"/>
            </a:lvl2pPr>
            <a:lvl3pPr>
              <a:defRPr sz="135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 hasCustomPrompt="1"/>
          </p:nvPr>
        </p:nvSpPr>
        <p:spPr>
          <a:xfrm>
            <a:off x="3081054" y="5213588"/>
            <a:ext cx="6279311" cy="15277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baseline="0">
                <a:latin typeface="Corbel" pitchFamily="34" charset="0"/>
              </a:defRPr>
            </a:lvl1pPr>
            <a:lvl2pPr>
              <a:defRPr sz="1800">
                <a:latin typeface="Corbel" pitchFamily="34" charset="0"/>
              </a:defRPr>
            </a:lvl2pPr>
            <a:lvl3pPr>
              <a:defRPr sz="1500">
                <a:latin typeface="Corbel" pitchFamily="34" charset="0"/>
              </a:defRPr>
            </a:lvl3pPr>
            <a:lvl4pPr>
              <a:defRPr sz="1350">
                <a:latin typeface="Corbel" pitchFamily="34" charset="0"/>
              </a:defRPr>
            </a:lvl4pPr>
            <a:lvl5pPr>
              <a:defRPr sz="1350">
                <a:latin typeface="Corbel" pitchFamily="34" charset="0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tr-TR" dirty="0"/>
              <a:t>Resim veya tablo ekleyin</a:t>
            </a:r>
            <a:endParaRPr lang="en-US" dirty="0"/>
          </a:p>
        </p:txBody>
      </p:sp>
      <p:grpSp>
        <p:nvGrpSpPr>
          <p:cNvPr id="8" name="Grup 7"/>
          <p:cNvGrpSpPr/>
          <p:nvPr/>
        </p:nvGrpSpPr>
        <p:grpSpPr>
          <a:xfrm>
            <a:off x="6359727" y="1485313"/>
            <a:ext cx="5832271" cy="3615897"/>
            <a:chOff x="433416" y="1052737"/>
            <a:chExt cx="8280001" cy="3900429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7" y="1052737"/>
              <a:ext cx="8280000" cy="390042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10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6" y="1281214"/>
              <a:ext cx="8279616" cy="388328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11" name="İçerik Yer Tutucusu 6"/>
          <p:cNvSpPr>
            <a:spLocks noGrp="1"/>
          </p:cNvSpPr>
          <p:nvPr>
            <p:ph sz="quarter" idx="10" hasCustomPrompt="1"/>
          </p:nvPr>
        </p:nvSpPr>
        <p:spPr>
          <a:xfrm>
            <a:off x="6503745" y="2041097"/>
            <a:ext cx="5245976" cy="3042344"/>
          </a:xfrm>
        </p:spPr>
        <p:txBody>
          <a:bodyPr anchor="ctr">
            <a:normAutofit/>
          </a:bodyPr>
          <a:lstStyle>
            <a:lvl1pPr>
              <a:lnSpc>
                <a:spcPct val="150000"/>
              </a:lnSpc>
              <a:defRPr sz="1500" baseline="0"/>
            </a:lvl1pPr>
            <a:lvl2pPr>
              <a:defRPr sz="1350"/>
            </a:lvl2pPr>
            <a:lvl3pPr>
              <a:defRPr sz="135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12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6503744" y="1681097"/>
            <a:ext cx="524520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26" name="Shape 77"/>
          <p:cNvSpPr/>
          <p:nvPr/>
        </p:nvSpPr>
        <p:spPr>
          <a:xfrm flipH="1">
            <a:off x="5399556" y="1681096"/>
            <a:ext cx="360000" cy="360000"/>
          </a:xfrm>
          <a:custGeom>
            <a:avLst/>
            <a:gdLst>
              <a:gd name="connsiteX0" fmla="*/ 0 w 360000"/>
              <a:gd name="connsiteY0" fmla="*/ 306000 h 306000"/>
              <a:gd name="connsiteX1" fmla="*/ 0 w 360000"/>
              <a:gd name="connsiteY1" fmla="*/ 0 h 306000"/>
              <a:gd name="connsiteX2" fmla="*/ 360000 w 360000"/>
              <a:gd name="connsiteY2" fmla="*/ 306000 h 306000"/>
              <a:gd name="connsiteX3" fmla="*/ 0 w 360000"/>
              <a:gd name="connsiteY3" fmla="*/ 306000 h 306000"/>
              <a:gd name="connsiteX0" fmla="*/ 0 w 364524"/>
              <a:gd name="connsiteY0" fmla="*/ 281286 h 281286"/>
              <a:gd name="connsiteX1" fmla="*/ 364524 w 364524"/>
              <a:gd name="connsiteY1" fmla="*/ 0 h 281286"/>
              <a:gd name="connsiteX2" fmla="*/ 360000 w 364524"/>
              <a:gd name="connsiteY2" fmla="*/ 281286 h 281286"/>
              <a:gd name="connsiteX3" fmla="*/ 0 w 364524"/>
              <a:gd name="connsiteY3" fmla="*/ 281286 h 281286"/>
              <a:gd name="connsiteX0" fmla="*/ 0 w 364524"/>
              <a:gd name="connsiteY0" fmla="*/ 278111 h 278111"/>
              <a:gd name="connsiteX1" fmla="*/ 364524 w 364524"/>
              <a:gd name="connsiteY1" fmla="*/ 0 h 278111"/>
              <a:gd name="connsiteX2" fmla="*/ 360000 w 364524"/>
              <a:gd name="connsiteY2" fmla="*/ 278111 h 278111"/>
              <a:gd name="connsiteX3" fmla="*/ 0 w 364524"/>
              <a:gd name="connsiteY3" fmla="*/ 278111 h 278111"/>
              <a:gd name="connsiteX0" fmla="*/ 0 w 361349"/>
              <a:gd name="connsiteY0" fmla="*/ 278111 h 278111"/>
              <a:gd name="connsiteX1" fmla="*/ 361349 w 361349"/>
              <a:gd name="connsiteY1" fmla="*/ 0 h 278111"/>
              <a:gd name="connsiteX2" fmla="*/ 360000 w 361349"/>
              <a:gd name="connsiteY2" fmla="*/ 278111 h 278111"/>
              <a:gd name="connsiteX3" fmla="*/ 0 w 361349"/>
              <a:gd name="connsiteY3" fmla="*/ 278111 h 278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1349" h="278111">
                <a:moveTo>
                  <a:pt x="0" y="278111"/>
                </a:moveTo>
                <a:lnTo>
                  <a:pt x="361349" y="0"/>
                </a:lnTo>
                <a:cubicBezTo>
                  <a:pt x="360899" y="92704"/>
                  <a:pt x="360450" y="185407"/>
                  <a:pt x="360000" y="278111"/>
                </a:cubicBezTo>
                <a:lnTo>
                  <a:pt x="0" y="278111"/>
                </a:lnTo>
                <a:close/>
              </a:path>
            </a:pathLst>
          </a:cu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</p:spTree>
    <p:extLst>
      <p:ext uri="{BB962C8B-B14F-4D97-AF65-F5344CB8AC3E}">
        <p14:creationId xmlns:p14="http://schemas.microsoft.com/office/powerpoint/2010/main" val="1172178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1" grpId="0" animBg="1"/>
      <p:bldP spid="22" grpId="0" animBg="1"/>
      <p:bldP spid="17" grpId="0" build="p">
        <p:tmplLst>
          <p:tmpl lvl="1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</p:bldLst>
  </p:timing>
  <p:hf hdr="0" ftr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key İki Bölümlü Yazı İçer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71"/>
          <p:cNvSpPr>
            <a:spLocks noChangeAspect="1"/>
          </p:cNvSpPr>
          <p:nvPr/>
        </p:nvSpPr>
        <p:spPr>
          <a:xfrm rot="10800000">
            <a:off x="332600" y="1895607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2" name="Shape 77"/>
          <p:cNvSpPr/>
          <p:nvPr/>
        </p:nvSpPr>
        <p:spPr>
          <a:xfrm flipH="1">
            <a:off x="336583" y="1530734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8" name="Shape 71"/>
          <p:cNvSpPr>
            <a:spLocks noChangeAspect="1"/>
          </p:cNvSpPr>
          <p:nvPr/>
        </p:nvSpPr>
        <p:spPr>
          <a:xfrm rot="10800000">
            <a:off x="332601" y="4334133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9" name="Shape 77"/>
          <p:cNvSpPr/>
          <p:nvPr/>
        </p:nvSpPr>
        <p:spPr>
          <a:xfrm flipH="1">
            <a:off x="336572" y="3974133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 b="1" baseline="0">
                <a:latin typeface="Calibri" pitchFamily="34" charset="0"/>
              </a:defRPr>
            </a:lvl1pPr>
          </a:lstStyle>
          <a:p>
            <a:r>
              <a:rPr lang="tr-TR" dirty="0"/>
              <a:t>Dikey iki bölümlü yazı başlığı ekle</a:t>
            </a:r>
            <a:endParaRPr lang="en-US" dirty="0"/>
          </a:p>
        </p:txBody>
      </p:sp>
      <p:grpSp>
        <p:nvGrpSpPr>
          <p:cNvPr id="13" name="Grup 12"/>
          <p:cNvGrpSpPr/>
          <p:nvPr/>
        </p:nvGrpSpPr>
        <p:grpSpPr>
          <a:xfrm>
            <a:off x="696583" y="1444972"/>
            <a:ext cx="11495419" cy="2246005"/>
            <a:chOff x="432201" y="1052733"/>
            <a:chExt cx="8769238" cy="2823213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052733"/>
              <a:ext cx="8768021" cy="282321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1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2201" y="1160538"/>
              <a:ext cx="8768766" cy="452518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16" name="İçerik Yer Tutucusu 6"/>
          <p:cNvSpPr>
            <a:spLocks noGrp="1"/>
          </p:cNvSpPr>
          <p:nvPr>
            <p:ph sz="quarter" idx="14" hasCustomPrompt="1"/>
          </p:nvPr>
        </p:nvSpPr>
        <p:spPr>
          <a:xfrm>
            <a:off x="768593" y="1901409"/>
            <a:ext cx="10585177" cy="1789567"/>
          </a:xfrm>
        </p:spPr>
        <p:txBody>
          <a:bodyPr anchor="t">
            <a:normAutofit/>
          </a:bodyPr>
          <a:lstStyle>
            <a:lvl1pPr>
              <a:lnSpc>
                <a:spcPct val="150000"/>
              </a:lnSpc>
              <a:defRPr sz="1500" baseline="0"/>
            </a:lvl1pPr>
            <a:lvl2pPr>
              <a:defRPr sz="1350"/>
            </a:lvl2pPr>
            <a:lvl3pPr>
              <a:defRPr sz="135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17" name="İçerik Yer Tutucusu 14"/>
          <p:cNvSpPr>
            <a:spLocks noGrp="1"/>
          </p:cNvSpPr>
          <p:nvPr>
            <p:ph sz="quarter" idx="15" hasCustomPrompt="1"/>
          </p:nvPr>
        </p:nvSpPr>
        <p:spPr>
          <a:xfrm>
            <a:off x="768592" y="1530734"/>
            <a:ext cx="1058400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grpSp>
        <p:nvGrpSpPr>
          <p:cNvPr id="23" name="Grup 22"/>
          <p:cNvGrpSpPr/>
          <p:nvPr/>
        </p:nvGrpSpPr>
        <p:grpSpPr>
          <a:xfrm>
            <a:off x="696581" y="3848743"/>
            <a:ext cx="11495419" cy="2244553"/>
            <a:chOff x="432201" y="1052736"/>
            <a:chExt cx="8769237" cy="2823210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4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7" y="1052736"/>
              <a:ext cx="8768021" cy="28232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2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2201" y="1216581"/>
              <a:ext cx="8768765" cy="452810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26" name="İçerik Yer Tutucusu 6"/>
          <p:cNvSpPr>
            <a:spLocks noGrp="1"/>
          </p:cNvSpPr>
          <p:nvPr>
            <p:ph sz="quarter" idx="16" hasCustomPrompt="1"/>
          </p:nvPr>
        </p:nvSpPr>
        <p:spPr>
          <a:xfrm>
            <a:off x="768593" y="4343878"/>
            <a:ext cx="10585177" cy="1749417"/>
          </a:xfrm>
        </p:spPr>
        <p:txBody>
          <a:bodyPr anchor="t">
            <a:normAutofit/>
          </a:bodyPr>
          <a:lstStyle>
            <a:lvl1pPr>
              <a:lnSpc>
                <a:spcPct val="150000"/>
              </a:lnSpc>
              <a:defRPr sz="1500" baseline="0"/>
            </a:lvl1pPr>
            <a:lvl2pPr>
              <a:defRPr sz="1350"/>
            </a:lvl2pPr>
            <a:lvl3pPr>
              <a:defRPr sz="135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27" name="İçerik Yer Tutucusu 14"/>
          <p:cNvSpPr>
            <a:spLocks noGrp="1"/>
          </p:cNvSpPr>
          <p:nvPr>
            <p:ph sz="quarter" idx="17" hasCustomPrompt="1"/>
          </p:nvPr>
        </p:nvSpPr>
        <p:spPr>
          <a:xfrm>
            <a:off x="768591" y="3979006"/>
            <a:ext cx="10584000" cy="360000"/>
          </a:xfrm>
          <a:effectLst/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76537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8" grpId="0" animBg="1"/>
      <p:bldP spid="29" grpId="0" animBg="1"/>
      <p:bldP spid="16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 b="1" baseline="0">
                <a:latin typeface="Calibri" pitchFamily="34" charset="0"/>
              </a:defRPr>
            </a:lvl1pPr>
          </a:lstStyle>
          <a:p>
            <a:r>
              <a:rPr lang="tr-TR" dirty="0"/>
              <a:t>Boş sayfa başlığı ekle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725574"/>
      </p:ext>
    </p:extLst>
  </p:cSld>
  <p:clrMapOvr>
    <a:masterClrMapping/>
  </p:clrMapOvr>
  <p:hf hdr="0" ftr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 title="Header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 b="1" baseline="0">
                <a:latin typeface="Calibri" pitchFamily="34" charset="0"/>
              </a:defRPr>
            </a:lvl1pPr>
          </a:lstStyle>
          <a:p>
            <a:r>
              <a:rPr lang="tr-TR" dirty="0"/>
              <a:t>Boş sayfa başlığı ekle</a:t>
            </a:r>
            <a:endParaRPr lang="en-US" dirty="0"/>
          </a:p>
        </p:txBody>
      </p:sp>
      <p:sp>
        <p:nvSpPr>
          <p:cNvPr id="10" name="Shape 63"/>
          <p:cNvSpPr/>
          <p:nvPr/>
        </p:nvSpPr>
        <p:spPr>
          <a:xfrm rot="10800000">
            <a:off x="6096040" y="1152708"/>
            <a:ext cx="432008" cy="116052"/>
          </a:xfrm>
          <a:prstGeom prst="triangle">
            <a:avLst>
              <a:gd name="adj" fmla="val 25906"/>
            </a:avLst>
          </a:pr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35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6" name="Right Triangle 5"/>
          <p:cNvSpPr/>
          <p:nvPr/>
        </p:nvSpPr>
        <p:spPr>
          <a:xfrm rot="16200000">
            <a:off x="6366030" y="559760"/>
            <a:ext cx="720080" cy="828092"/>
          </a:xfrm>
          <a:prstGeom prst="rtTriangle">
            <a:avLst/>
          </a:prstGeom>
          <a:solidFill>
            <a:srgbClr val="D9D9D9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spcFirstLastPara="0" vert="horz" wrap="square" lIns="216354" tIns="189034" rIns="216354" bIns="189034" numCol="1" spcCol="1270" rtlCol="0" anchor="ctr" anchorCtr="0">
            <a:noAutofit/>
          </a:bodyPr>
          <a:lstStyle/>
          <a:p>
            <a:pPr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GB" b="1" u="none" kern="1200">
              <a:latin typeface="Futura Bk BT" pitchFamily="34" charset="0"/>
            </a:endParaRPr>
          </a:p>
        </p:txBody>
      </p:sp>
      <p:sp>
        <p:nvSpPr>
          <p:cNvPr id="8" name="_color1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7140116" y="613766"/>
            <a:ext cx="5051884" cy="720080"/>
          </a:xfrm>
          <a:prstGeom prst="rect">
            <a:avLst/>
          </a:prstGeom>
          <a:solidFill>
            <a:srgbClr val="D9D9D9"/>
          </a:solidFill>
          <a:ln w="12700">
            <a:noFill/>
            <a:miter lim="800000"/>
            <a:headEnd/>
            <a:tailEnd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108000" tIns="108000" rIns="144000" bIns="72000" anchor="ctr" anchorCtr="0"/>
          <a:lstStyle/>
          <a:p>
            <a:pPr marL="214313" indent="-214313">
              <a:lnSpc>
                <a:spcPct val="150000"/>
              </a:lnSpc>
              <a:buFont typeface="Arial" pitchFamily="34" charset="0"/>
              <a:buChar char="•"/>
            </a:pPr>
            <a:endParaRPr lang="tr-TR" sz="1500"/>
          </a:p>
        </p:txBody>
      </p:sp>
      <p:sp>
        <p:nvSpPr>
          <p:cNvPr id="7" name="Shape 77"/>
          <p:cNvSpPr/>
          <p:nvPr/>
        </p:nvSpPr>
        <p:spPr>
          <a:xfrm flipH="1">
            <a:off x="6096040" y="783379"/>
            <a:ext cx="360000" cy="369332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5" name="TextBox 4"/>
          <p:cNvSpPr txBox="1"/>
          <p:nvPr/>
        </p:nvSpPr>
        <p:spPr>
          <a:xfrm>
            <a:off x="6456040" y="783379"/>
            <a:ext cx="5735960" cy="369332"/>
          </a:xfrm>
          <a:prstGeom prst="rect">
            <a:avLst/>
          </a:prstGeom>
          <a:solidFill>
            <a:srgbClr val="FF9801"/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en-GB" b="1">
              <a:solidFill>
                <a:schemeClr val="bg1"/>
              </a:solidFill>
            </a:endParaRPr>
          </a:p>
        </p:txBody>
      </p:sp>
      <p:sp>
        <p:nvSpPr>
          <p:cNvPr id="16" name="İçerik Yer Tutucusu 14"/>
          <p:cNvSpPr>
            <a:spLocks noGrp="1"/>
          </p:cNvSpPr>
          <p:nvPr>
            <p:ph sz="quarter" idx="17" hasCustomPrompt="1"/>
          </p:nvPr>
        </p:nvSpPr>
        <p:spPr>
          <a:xfrm>
            <a:off x="6960096" y="783379"/>
            <a:ext cx="5032460" cy="360000"/>
          </a:xfrm>
          <a:effectLst/>
        </p:spPr>
        <p:txBody>
          <a:bodyPr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4028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8" grpId="0" animBg="1"/>
      <p:bldP spid="7" grpId="0" animBg="1"/>
      <p:bldP spid="5" grpId="0" animBg="1"/>
      <p:bldP spid="16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pan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30"/>
          <a:stretch/>
        </p:blipFill>
        <p:spPr>
          <a:xfrm>
            <a:off x="-1269" y="2692"/>
            <a:ext cx="12193269" cy="6858000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Metin kutusu 5"/>
          <p:cNvSpPr txBox="1"/>
          <p:nvPr/>
        </p:nvSpPr>
        <p:spPr>
          <a:xfrm>
            <a:off x="3359696" y="6093296"/>
            <a:ext cx="46202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r-TR" sz="3200" b="1" err="1">
                <a:solidFill>
                  <a:schemeClr val="bg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aydin@hackeracademy.uk</a:t>
            </a:r>
            <a:endParaRPr lang="tr-TR" sz="3200" b="1">
              <a:solidFill>
                <a:schemeClr val="bg1"/>
              </a:soli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41585"/>
      </p:ext>
    </p:extLst>
  </p:cSld>
  <p:clrMapOvr>
    <a:masterClrMapping/>
  </p:clrMapOvr>
  <p:hf hdr="0" ftr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ir Alt Başlıkl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71"/>
          <p:cNvSpPr>
            <a:spLocks noChangeAspect="1"/>
          </p:cNvSpPr>
          <p:nvPr/>
        </p:nvSpPr>
        <p:spPr>
          <a:xfrm rot="10800000">
            <a:off x="204001" y="2042843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10" name="Shape 77"/>
          <p:cNvSpPr/>
          <p:nvPr/>
        </p:nvSpPr>
        <p:spPr>
          <a:xfrm flipH="1">
            <a:off x="204939" y="1682843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grpSp>
        <p:nvGrpSpPr>
          <p:cNvPr id="3" name="Grup 2"/>
          <p:cNvGrpSpPr/>
          <p:nvPr/>
        </p:nvGrpSpPr>
        <p:grpSpPr>
          <a:xfrm>
            <a:off x="564939" y="1449432"/>
            <a:ext cx="11627999" cy="4643864"/>
            <a:chOff x="433417" y="1024611"/>
            <a:chExt cx="8280669" cy="3694530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_color1" descr="© INSCALE GmbH, 26.05.2010&#10;http://www.presentationload.com/"/>
            <p:cNvSpPr>
              <a:spLocks noChangeArrowheads="1"/>
            </p:cNvSpPr>
            <p:nvPr userDrawn="1"/>
          </p:nvSpPr>
          <p:spPr bwMode="gray">
            <a:xfrm>
              <a:off x="433418" y="1024611"/>
              <a:ext cx="8280000" cy="369453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7" y="1210306"/>
              <a:ext cx="8280669" cy="286406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tr-TR" dirty="0"/>
              <a:t>Bir alt başlıklı sayfa başlığı ekle</a:t>
            </a:r>
          </a:p>
        </p:txBody>
      </p:sp>
      <p:sp>
        <p:nvSpPr>
          <p:cNvPr id="15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677741" y="1682843"/>
            <a:ext cx="1080000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18" name="İçerik Yer Tutucusu 6"/>
          <p:cNvSpPr>
            <a:spLocks noGrp="1"/>
          </p:cNvSpPr>
          <p:nvPr>
            <p:ph sz="quarter" idx="10" hasCustomPrompt="1"/>
          </p:nvPr>
        </p:nvSpPr>
        <p:spPr>
          <a:xfrm>
            <a:off x="677739" y="2042843"/>
            <a:ext cx="10818861" cy="4050455"/>
          </a:xfrm>
        </p:spPr>
        <p:txBody>
          <a:bodyPr anchor="ctr">
            <a:normAutofit/>
          </a:bodyPr>
          <a:lstStyle>
            <a:lvl1pPr>
              <a:lnSpc>
                <a:spcPct val="150000"/>
              </a:lnSpc>
              <a:defRPr sz="1500" baseline="0"/>
            </a:lvl1pPr>
            <a:lvl2pPr>
              <a:defRPr sz="1350" baseline="0"/>
            </a:lvl2pPr>
            <a:lvl3pPr>
              <a:defRPr sz="1350" baseline="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</p:spTree>
    <p:extLst>
      <p:ext uri="{BB962C8B-B14F-4D97-AF65-F5344CB8AC3E}">
        <p14:creationId xmlns:p14="http://schemas.microsoft.com/office/powerpoint/2010/main" val="73473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5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35" y="1412776"/>
            <a:ext cx="10286933" cy="4680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81683581"/>
      </p:ext>
    </p:extLst>
  </p:cSld>
  <p:clrMapOvr>
    <a:masterClrMapping/>
  </p:clrMapOvr>
  <p:hf hdr="0" ftr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877844"/>
      </p:ext>
    </p:extLst>
  </p:cSld>
  <p:clrMapOvr>
    <a:masterClrMapping/>
  </p:clrMapOvr>
  <p:hf hdr="0" ftr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Kap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2E1495-C9B8-2E4D-B608-ECDA9C4FE3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2 Alt Başlık"/>
          <p:cNvSpPr>
            <a:spLocks noGrp="1"/>
          </p:cNvSpPr>
          <p:nvPr>
            <p:ph type="subTitle" idx="1" hasCustomPrompt="1"/>
          </p:nvPr>
        </p:nvSpPr>
        <p:spPr>
          <a:xfrm>
            <a:off x="191345" y="5733256"/>
            <a:ext cx="4392487" cy="864096"/>
          </a:xfrm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95000"/>
                  </a:schemeClr>
                </a:solidFill>
                <a:effectLst>
                  <a:glow rad="101600">
                    <a:srgbClr val="00FF00">
                      <a:alpha val="40000"/>
                    </a:srgbClr>
                  </a:glow>
                </a:effectLst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Muharrem AYDIN</a:t>
            </a:r>
            <a:br>
              <a:rPr lang="tr-TR" dirty="0"/>
            </a:br>
            <a:r>
              <a:rPr lang="en-GB" dirty="0" err="1"/>
              <a:t>aydin@hackeracademy.uk</a:t>
            </a:r>
            <a:endParaRPr lang="tr-TR" dirty="0"/>
          </a:p>
        </p:txBody>
      </p:sp>
      <p:sp>
        <p:nvSpPr>
          <p:cNvPr id="7" name="2 Alt Başlık"/>
          <p:cNvSpPr txBox="1">
            <a:spLocks/>
          </p:cNvSpPr>
          <p:nvPr/>
        </p:nvSpPr>
        <p:spPr>
          <a:xfrm>
            <a:off x="6600056" y="260648"/>
            <a:ext cx="5328592" cy="194421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orbel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4000" b="1" noProof="0">
                <a:solidFill>
                  <a:srgbClr val="FFFFEC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+mj-lt"/>
              </a:rPr>
              <a:t>Network Fundamentals</a:t>
            </a:r>
          </a:p>
          <a:p>
            <a:pPr>
              <a:lnSpc>
                <a:spcPct val="100000"/>
              </a:lnSpc>
            </a:pPr>
            <a:r>
              <a:rPr lang="en-GB" sz="4000" b="1" noProof="0">
                <a:solidFill>
                  <a:srgbClr val="FFFFEC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+mj-lt"/>
              </a:rPr>
              <a:t>for</a:t>
            </a:r>
          </a:p>
          <a:p>
            <a:pPr>
              <a:lnSpc>
                <a:spcPct val="100000"/>
              </a:lnSpc>
            </a:pPr>
            <a:r>
              <a:rPr lang="en-GB" sz="4000" b="1" noProof="0">
                <a:solidFill>
                  <a:srgbClr val="FFFFEC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+mj-lt"/>
              </a:rPr>
              <a:t>Penetration Testers</a:t>
            </a:r>
          </a:p>
        </p:txBody>
      </p:sp>
    </p:spTree>
    <p:extLst>
      <p:ext uri="{BB962C8B-B14F-4D97-AF65-F5344CB8AC3E}">
        <p14:creationId xmlns:p14="http://schemas.microsoft.com/office/powerpoint/2010/main" val="1806354601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üyük Resim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71"/>
          <p:cNvSpPr>
            <a:spLocks noChangeAspect="1"/>
          </p:cNvSpPr>
          <p:nvPr/>
        </p:nvSpPr>
        <p:spPr>
          <a:xfrm rot="10800000">
            <a:off x="178535" y="2039146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13" name="Shape 77"/>
          <p:cNvSpPr/>
          <p:nvPr/>
        </p:nvSpPr>
        <p:spPr>
          <a:xfrm flipH="1">
            <a:off x="203676" y="1684952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grpSp>
        <p:nvGrpSpPr>
          <p:cNvPr id="3" name="Grup 2"/>
          <p:cNvGrpSpPr/>
          <p:nvPr/>
        </p:nvGrpSpPr>
        <p:grpSpPr>
          <a:xfrm>
            <a:off x="564941" y="1554418"/>
            <a:ext cx="11627999" cy="866470"/>
            <a:chOff x="433418" y="1128215"/>
            <a:chExt cx="8281569" cy="938674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128215"/>
              <a:ext cx="8280000" cy="9386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5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8" y="1267341"/>
              <a:ext cx="8281569" cy="389999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12" name="Resim Yer Tutucusu 11"/>
          <p:cNvSpPr>
            <a:spLocks noGrp="1"/>
          </p:cNvSpPr>
          <p:nvPr>
            <p:ph type="pic" sz="quarter" idx="11" hasCustomPrompt="1"/>
          </p:nvPr>
        </p:nvSpPr>
        <p:spPr>
          <a:xfrm>
            <a:off x="564940" y="2510864"/>
            <a:ext cx="11040000" cy="35824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tr-TR"/>
              <a:t>Bir geniş resim veya iki küçük resim ekle</a:t>
            </a:r>
          </a:p>
        </p:txBody>
      </p: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tr-TR" dirty="0"/>
              <a:t>Büyük resimli sayfa başlığı ekle</a:t>
            </a:r>
          </a:p>
        </p:txBody>
      </p:sp>
      <p:sp>
        <p:nvSpPr>
          <p:cNvPr id="15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695400" y="1682840"/>
            <a:ext cx="1080000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7" name="İçerik Yer Tutucusu 6"/>
          <p:cNvSpPr>
            <a:spLocks noGrp="1"/>
          </p:cNvSpPr>
          <p:nvPr>
            <p:ph sz="quarter" idx="10" hasCustomPrompt="1"/>
          </p:nvPr>
        </p:nvSpPr>
        <p:spPr>
          <a:xfrm>
            <a:off x="695401" y="2060850"/>
            <a:ext cx="10801200" cy="360038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1800" baseline="0"/>
            </a:lvl1pPr>
          </a:lstStyle>
          <a:p>
            <a:pPr lvl="0"/>
            <a:r>
              <a:rPr lang="tr-TR" dirty="0"/>
              <a:t>Bir satırlık açıklama.</a:t>
            </a:r>
          </a:p>
        </p:txBody>
      </p:sp>
    </p:spTree>
    <p:extLst>
      <p:ext uri="{BB962C8B-B14F-4D97-AF65-F5344CB8AC3E}">
        <p14:creationId xmlns:p14="http://schemas.microsoft.com/office/powerpoint/2010/main" val="89757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Kap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 algn="ctr">
              <a:defRPr sz="4800" b="1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  <a:endParaRPr lang="tr-TR" noProof="0" dirty="0"/>
          </a:p>
        </p:txBody>
      </p:sp>
      <p:sp>
        <p:nvSpPr>
          <p:cNvPr id="3" name="2 Alt Başlık"/>
          <p:cNvSpPr>
            <a:spLocks noGrp="1"/>
          </p:cNvSpPr>
          <p:nvPr>
            <p:ph type="subTitle" idx="1" hasCustomPrompt="1"/>
          </p:nvPr>
        </p:nvSpPr>
        <p:spPr>
          <a:xfrm>
            <a:off x="1828800" y="3717032"/>
            <a:ext cx="8534400" cy="8640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dirty="0"/>
              <a:t>İsim</a:t>
            </a:r>
            <a:br>
              <a:rPr lang="tr-TR" dirty="0"/>
            </a:br>
            <a:r>
              <a:rPr lang="tr-TR" dirty="0"/>
              <a:t>E-posta</a:t>
            </a:r>
          </a:p>
        </p:txBody>
      </p:sp>
      <p:sp>
        <p:nvSpPr>
          <p:cNvPr id="10" name="2 Alt Başlık"/>
          <p:cNvSpPr txBox="1">
            <a:spLocks/>
          </p:cNvSpPr>
          <p:nvPr/>
        </p:nvSpPr>
        <p:spPr>
          <a:xfrm>
            <a:off x="1828800" y="4966320"/>
            <a:ext cx="8534400" cy="6229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orbel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200"/>
              </a:lnSpc>
            </a:pPr>
            <a:r>
              <a:rPr lang="tr-TR" sz="24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Hacker</a:t>
            </a:r>
            <a:r>
              <a:rPr lang="tr-TR" sz="24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 Academy UK</a:t>
            </a:r>
            <a:endParaRPr lang="tr-TR" sz="24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11" name="2 Alt Başlık"/>
          <p:cNvSpPr txBox="1">
            <a:spLocks/>
          </p:cNvSpPr>
          <p:nvPr/>
        </p:nvSpPr>
        <p:spPr>
          <a:xfrm>
            <a:off x="1882080" y="5661248"/>
            <a:ext cx="8534400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orbel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>
                <a:latin typeface="Calibri" pitchFamily="34" charset="0"/>
              </a:rPr>
              <a:t>06/08/2017</a:t>
            </a:r>
            <a:endParaRPr lang="tr-TR" sz="24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379468"/>
      </p:ext>
    </p:extLst>
  </p:cSld>
  <p:clrMapOvr>
    <a:masterClrMapping/>
  </p:clrMapOvr>
  <p:hf hdr="0" ftr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087991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üyük Resim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_color1" descr="© INSCALE GmbH, 26.05.2010&#10;http://www.presentationload.com/"/>
          <p:cNvSpPr>
            <a:spLocks noChangeArrowheads="1"/>
          </p:cNvSpPr>
          <p:nvPr/>
        </p:nvSpPr>
        <p:spPr bwMode="gray">
          <a:xfrm>
            <a:off x="368009" y="1268720"/>
            <a:ext cx="11328000" cy="332308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>
            <a:solidFill>
              <a:srgbClr val="C0C0C0"/>
            </a:solidFill>
            <a:miter lim="800000"/>
            <a:headEnd/>
            <a:tailEnd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txBody>
          <a:bodyPr lIns="288000" tIns="0" rIns="0" bIns="0" anchor="ctr"/>
          <a:lstStyle/>
          <a:p>
            <a:pPr defTabSz="801688" eaLnBrk="0" hangingPunct="0">
              <a:spcAft>
                <a:spcPct val="20000"/>
              </a:spcAft>
              <a:defRPr/>
            </a:pPr>
            <a:endParaRPr lang="en-GB" sz="1800" b="1" noProof="1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tr-TR" dirty="0"/>
              <a:t>Büyük resimli sayfa başlığı ekle</a:t>
            </a:r>
          </a:p>
        </p:txBody>
      </p:sp>
      <p:sp>
        <p:nvSpPr>
          <p:cNvPr id="15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565150" y="1268760"/>
            <a:ext cx="11130859" cy="332944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7" name="Metin Yer Tutucusu 18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1844824"/>
            <a:ext cx="10945216" cy="4536504"/>
          </a:xfrm>
        </p:spPr>
        <p:txBody>
          <a:bodyPr/>
          <a:lstStyle>
            <a:lvl1pPr>
              <a:defRPr b="0" i="0" baseline="0"/>
            </a:lvl1pPr>
          </a:lstStyle>
          <a:p>
            <a:pPr lvl="0"/>
            <a:r>
              <a:rPr lang="tr-TR" dirty="0"/>
              <a:t>Aşama başlıklarını bu kutuya alt alta yazın</a:t>
            </a:r>
            <a:br>
              <a:rPr lang="tr-TR" dirty="0"/>
            </a:br>
            <a:r>
              <a:rPr lang="tr-TR" dirty="0"/>
              <a:t>Bu metin kutusunu seçerek </a:t>
            </a:r>
            <a:r>
              <a:rPr lang="tr-TR" dirty="0" err="1"/>
              <a:t>Ribbon’da</a:t>
            </a:r>
            <a:r>
              <a:rPr lang="tr-TR" dirty="0"/>
              <a:t> Giriş -&gt; </a:t>
            </a:r>
            <a:r>
              <a:rPr lang="tr-TR" dirty="0" err="1"/>
              <a:t>SmartArt’a</a:t>
            </a:r>
            <a:r>
              <a:rPr lang="tr-TR" dirty="0"/>
              <a:t> Dönüştür -&gt; Diğer </a:t>
            </a:r>
            <a:r>
              <a:rPr lang="tr-TR" dirty="0" err="1"/>
              <a:t>SmartArt</a:t>
            </a:r>
            <a:r>
              <a:rPr lang="tr-TR" dirty="0"/>
              <a:t> Grafikleri düğmesine tıklayın.</a:t>
            </a:r>
            <a:br>
              <a:rPr lang="tr-TR" dirty="0"/>
            </a:br>
            <a:r>
              <a:rPr lang="tr-TR" dirty="0"/>
              <a:t>İşlem -&gt; </a:t>
            </a:r>
            <a:r>
              <a:rPr lang="tr-TR" dirty="0" err="1"/>
              <a:t>Segmented</a:t>
            </a:r>
            <a:r>
              <a:rPr lang="tr-TR" dirty="0"/>
              <a:t> </a:t>
            </a:r>
            <a:r>
              <a:rPr lang="tr-TR" dirty="0" err="1"/>
              <a:t>Process</a:t>
            </a:r>
            <a:r>
              <a:rPr lang="tr-TR" dirty="0"/>
              <a:t> grafiğini seçin.</a:t>
            </a:r>
          </a:p>
        </p:txBody>
      </p:sp>
    </p:spTree>
    <p:extLst>
      <p:ext uri="{BB962C8B-B14F-4D97-AF65-F5344CB8AC3E}">
        <p14:creationId xmlns:p14="http://schemas.microsoft.com/office/powerpoint/2010/main" val="2273104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şamal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Metin Yer Tutucusu 18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1412776"/>
            <a:ext cx="10945216" cy="4680520"/>
          </a:xfrm>
        </p:spPr>
        <p:txBody>
          <a:bodyPr/>
          <a:lstStyle>
            <a:lvl1pPr>
              <a:defRPr b="0" i="0" baseline="0"/>
            </a:lvl1pPr>
          </a:lstStyle>
          <a:p>
            <a:pPr lvl="0"/>
            <a:r>
              <a:rPr lang="tr-TR" dirty="0"/>
              <a:t>Aşama başlıklarını bu kutuya alt alta yazın</a:t>
            </a:r>
            <a:br>
              <a:rPr lang="tr-TR" dirty="0"/>
            </a:br>
            <a:r>
              <a:rPr lang="tr-TR" dirty="0"/>
              <a:t>Bu metin kutusunu seçerek </a:t>
            </a:r>
            <a:r>
              <a:rPr lang="tr-TR" dirty="0" err="1"/>
              <a:t>Ribbon’da</a:t>
            </a:r>
            <a:r>
              <a:rPr lang="tr-TR" dirty="0"/>
              <a:t> Giriş -&gt; </a:t>
            </a:r>
            <a:r>
              <a:rPr lang="tr-TR" dirty="0" err="1"/>
              <a:t>SmartArt’a</a:t>
            </a:r>
            <a:r>
              <a:rPr lang="tr-TR" dirty="0"/>
              <a:t> Dönüştür -&gt; Diğer </a:t>
            </a:r>
            <a:r>
              <a:rPr lang="tr-TR" dirty="0" err="1"/>
              <a:t>SmartArt</a:t>
            </a:r>
            <a:r>
              <a:rPr lang="tr-TR" dirty="0"/>
              <a:t> Grafikleri düğmesine tıklayın.</a:t>
            </a:r>
            <a:br>
              <a:rPr lang="tr-TR" dirty="0"/>
            </a:br>
            <a:r>
              <a:rPr lang="tr-TR" dirty="0"/>
              <a:t>İşlem -&gt; </a:t>
            </a:r>
            <a:r>
              <a:rPr lang="tr-TR" dirty="0" err="1"/>
              <a:t>Segmented</a:t>
            </a:r>
            <a:r>
              <a:rPr lang="tr-TR" dirty="0"/>
              <a:t> </a:t>
            </a:r>
            <a:r>
              <a:rPr lang="tr-TR" dirty="0" err="1"/>
              <a:t>Process</a:t>
            </a:r>
            <a:r>
              <a:rPr lang="tr-TR" dirty="0"/>
              <a:t> grafiğini seçin.</a:t>
            </a:r>
          </a:p>
        </p:txBody>
      </p: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dirty="0"/>
              <a:t>Aşamalı görünüm başlığı ekle</a:t>
            </a:r>
          </a:p>
        </p:txBody>
      </p:sp>
    </p:spTree>
    <p:extLst>
      <p:ext uri="{BB962C8B-B14F-4D97-AF65-F5344CB8AC3E}">
        <p14:creationId xmlns:p14="http://schemas.microsoft.com/office/powerpoint/2010/main" val="1888616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Metin Yer Tutucusu 18"/>
          <p:cNvSpPr>
            <a:spLocks noGrp="1"/>
          </p:cNvSpPr>
          <p:nvPr>
            <p:ph type="body" sz="quarter" idx="10" hasCustomPrompt="1"/>
          </p:nvPr>
        </p:nvSpPr>
        <p:spPr>
          <a:xfrm>
            <a:off x="623392" y="1412776"/>
            <a:ext cx="10945216" cy="4680520"/>
          </a:xfrm>
        </p:spPr>
        <p:txBody>
          <a:bodyPr/>
          <a:lstStyle>
            <a:lvl1pPr>
              <a:defRPr b="0" i="0" baseline="0"/>
            </a:lvl1pPr>
          </a:lstStyle>
          <a:p>
            <a:pPr lvl="0"/>
            <a:r>
              <a:rPr lang="tr-TR" dirty="0"/>
              <a:t>Karşılaştırılan konuların başlıklarını birinci seviye yazın.</a:t>
            </a:r>
            <a:br>
              <a:rPr lang="tr-TR" dirty="0"/>
            </a:br>
            <a:r>
              <a:rPr lang="tr-TR" dirty="0"/>
              <a:t>Karşılaştırma maddelerini ikinci seviye yazın.</a:t>
            </a:r>
            <a:br>
              <a:rPr lang="tr-TR" dirty="0"/>
            </a:br>
            <a:r>
              <a:rPr lang="tr-TR" dirty="0"/>
              <a:t>Bu metin kutusunu seçerek </a:t>
            </a:r>
            <a:r>
              <a:rPr lang="tr-TR" dirty="0" err="1"/>
              <a:t>Ribbon’da</a:t>
            </a:r>
            <a:r>
              <a:rPr lang="tr-TR" dirty="0"/>
              <a:t> Giriş -&gt; </a:t>
            </a:r>
            <a:r>
              <a:rPr lang="tr-TR" dirty="0" err="1"/>
              <a:t>SmartArt’a</a:t>
            </a:r>
            <a:r>
              <a:rPr lang="tr-TR" dirty="0"/>
              <a:t> Dönüştür -&gt; Diğer </a:t>
            </a:r>
            <a:r>
              <a:rPr lang="tr-TR" dirty="0" err="1"/>
              <a:t>SmartArt</a:t>
            </a:r>
            <a:r>
              <a:rPr lang="tr-TR" dirty="0"/>
              <a:t> Grafikleri düğmesine tıklayın.</a:t>
            </a:r>
            <a:br>
              <a:rPr lang="tr-TR" dirty="0"/>
            </a:br>
            <a:r>
              <a:rPr lang="tr-TR" dirty="0"/>
              <a:t>Liste -&gt; </a:t>
            </a:r>
            <a:r>
              <a:rPr lang="tr-TR" dirty="0" err="1"/>
              <a:t>Segme</a:t>
            </a:r>
            <a:r>
              <a:rPr lang="tr-TR" dirty="0"/>
              <a:t> Listesi grafiğini seçin.</a:t>
            </a:r>
          </a:p>
        </p:txBody>
      </p:sp>
      <p:sp>
        <p:nvSpPr>
          <p:cNvPr id="2" name="Başlık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tr-TR" dirty="0"/>
              <a:t>Karşılaştırma başlığı ekle</a:t>
            </a:r>
          </a:p>
        </p:txBody>
      </p:sp>
    </p:spTree>
    <p:extLst>
      <p:ext uri="{BB962C8B-B14F-4D97-AF65-F5344CB8AC3E}">
        <p14:creationId xmlns:p14="http://schemas.microsoft.com/office/powerpoint/2010/main" val="688006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ve Yazı Dengeli İçer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71"/>
          <p:cNvSpPr>
            <a:spLocks noChangeAspect="1"/>
          </p:cNvSpPr>
          <p:nvPr/>
        </p:nvSpPr>
        <p:spPr>
          <a:xfrm rot="10800000">
            <a:off x="6119219" y="2042840"/>
            <a:ext cx="363971" cy="157769"/>
          </a:xfrm>
          <a:custGeom>
            <a:avLst/>
            <a:gdLst>
              <a:gd name="connsiteX0" fmla="*/ 0 w 394200"/>
              <a:gd name="connsiteY0" fmla="*/ 131400 h 131400"/>
              <a:gd name="connsiteX1" fmla="*/ 127819 w 394200"/>
              <a:gd name="connsiteY1" fmla="*/ 0 h 131400"/>
              <a:gd name="connsiteX2" fmla="*/ 394200 w 394200"/>
              <a:gd name="connsiteY2" fmla="*/ 131400 h 131400"/>
              <a:gd name="connsiteX3" fmla="*/ 0 w 394200"/>
              <a:gd name="connsiteY3" fmla="*/ 131400 h 131400"/>
              <a:gd name="connsiteX0" fmla="*/ 0 w 394200"/>
              <a:gd name="connsiteY0" fmla="*/ 225529 h 225529"/>
              <a:gd name="connsiteX1" fmla="*/ 20243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25529 h 225529"/>
              <a:gd name="connsiteX1" fmla="*/ 6796 w 394200"/>
              <a:gd name="connsiteY1" fmla="*/ 0 h 225529"/>
              <a:gd name="connsiteX2" fmla="*/ 394200 w 394200"/>
              <a:gd name="connsiteY2" fmla="*/ 225529 h 225529"/>
              <a:gd name="connsiteX3" fmla="*/ 0 w 394200"/>
              <a:gd name="connsiteY3" fmla="*/ 225529 h 225529"/>
              <a:gd name="connsiteX0" fmla="*/ 0 w 394200"/>
              <a:gd name="connsiteY0" fmla="*/ 215202 h 215202"/>
              <a:gd name="connsiteX1" fmla="*/ 3353 w 394200"/>
              <a:gd name="connsiteY1" fmla="*/ 0 h 215202"/>
              <a:gd name="connsiteX2" fmla="*/ 394200 w 394200"/>
              <a:gd name="connsiteY2" fmla="*/ 215202 h 215202"/>
              <a:gd name="connsiteX3" fmla="*/ 0 w 394200"/>
              <a:gd name="connsiteY3" fmla="*/ 215202 h 215202"/>
              <a:gd name="connsiteX0" fmla="*/ 401 w 394601"/>
              <a:gd name="connsiteY0" fmla="*/ 218644 h 218644"/>
              <a:gd name="connsiteX1" fmla="*/ 312 w 394601"/>
              <a:gd name="connsiteY1" fmla="*/ 0 h 218644"/>
              <a:gd name="connsiteX2" fmla="*/ 394601 w 394601"/>
              <a:gd name="connsiteY2" fmla="*/ 218644 h 218644"/>
              <a:gd name="connsiteX3" fmla="*/ 401 w 394601"/>
              <a:gd name="connsiteY3" fmla="*/ 218644 h 218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4601" h="218644">
                <a:moveTo>
                  <a:pt x="401" y="218644"/>
                </a:moveTo>
                <a:cubicBezTo>
                  <a:pt x="1519" y="146910"/>
                  <a:pt x="-806" y="71734"/>
                  <a:pt x="312" y="0"/>
                </a:cubicBezTo>
                <a:lnTo>
                  <a:pt x="394601" y="218644"/>
                </a:lnTo>
                <a:lnTo>
                  <a:pt x="401" y="218644"/>
                </a:lnTo>
                <a:close/>
              </a:path>
            </a:pathLst>
          </a:custGeom>
          <a:solidFill>
            <a:srgbClr val="D26F0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15" name="Shape 77"/>
          <p:cNvSpPr/>
          <p:nvPr/>
        </p:nvSpPr>
        <p:spPr>
          <a:xfrm flipH="1">
            <a:off x="6119803" y="1682840"/>
            <a:ext cx="360000" cy="360000"/>
          </a:xfrm>
          <a:prstGeom prst="rtTriangle">
            <a:avLst/>
          </a:prstGeom>
          <a:solidFill>
            <a:srgbClr val="FF980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grpSp>
        <p:nvGrpSpPr>
          <p:cNvPr id="8" name="Grup 7"/>
          <p:cNvGrpSpPr/>
          <p:nvPr/>
        </p:nvGrpSpPr>
        <p:grpSpPr>
          <a:xfrm>
            <a:off x="6479804" y="1484783"/>
            <a:ext cx="5713201" cy="4536505"/>
            <a:chOff x="433419" y="1052736"/>
            <a:chExt cx="8281457" cy="5538610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19" y="1052736"/>
              <a:ext cx="8280001" cy="55386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  <a:miter lim="800000"/>
              <a:headEnd/>
              <a:tailEnd/>
            </a:ln>
            <a:effectLst/>
          </p:spPr>
          <p:txBody>
            <a:bodyPr lIns="108000" tIns="108000" rIns="144000" bIns="72000" anchor="ctr" anchorCtr="0"/>
            <a:lstStyle/>
            <a:p>
              <a:pPr marL="214313" indent="-214313">
                <a:lnSpc>
                  <a:spcPct val="150000"/>
                </a:lnSpc>
                <a:buFont typeface="Arial" pitchFamily="34" charset="0"/>
                <a:buChar char="•"/>
              </a:pPr>
              <a:endParaRPr lang="tr-TR" sz="1500"/>
            </a:p>
          </p:txBody>
        </p:sp>
        <p:sp>
          <p:nvSpPr>
            <p:cNvPr id="10" name="_color1" descr="© INSCALE GmbH, 26.05.2010&#10;http://www.presentationload.com/"/>
            <p:cNvSpPr>
              <a:spLocks noChangeArrowheads="1"/>
            </p:cNvSpPr>
            <p:nvPr/>
          </p:nvSpPr>
          <p:spPr bwMode="gray">
            <a:xfrm>
              <a:off x="433420" y="1294543"/>
              <a:ext cx="8281456" cy="439523"/>
            </a:xfrm>
            <a:prstGeom prst="rect">
              <a:avLst/>
            </a:prstGeom>
            <a:solidFill>
              <a:srgbClr val="FF9801"/>
            </a:solidFill>
            <a:ln w="12700">
              <a:noFill/>
              <a:miter lim="800000"/>
              <a:headEnd/>
              <a:tailEnd/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88000" tIns="0" rIns="0" bIns="0" anchor="ctr"/>
            <a:lstStyle/>
            <a:p>
              <a:pPr defTabSz="601266" eaLnBrk="0" hangingPunct="0">
                <a:spcAft>
                  <a:spcPct val="20000"/>
                </a:spcAft>
                <a:defRPr/>
              </a:pPr>
              <a:endParaRPr lang="en-GB" sz="1350" b="1" noProof="1">
                <a:solidFill>
                  <a:srgbClr val="FFFFFF"/>
                </a:solidFill>
                <a:cs typeface="Arial" charset="0"/>
              </a:endParaRPr>
            </a:p>
          </p:txBody>
        </p:sp>
      </p:grpSp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defRPr sz="2400" b="1" baseline="0">
                <a:latin typeface="Calibri" pitchFamily="34" charset="0"/>
              </a:defRPr>
            </a:lvl1pPr>
          </a:lstStyle>
          <a:p>
            <a:r>
              <a:rPr lang="tr-TR" dirty="0"/>
              <a:t>Resmi ve metni dengeli sayfa başlığı ekle</a:t>
            </a:r>
            <a:endParaRPr lang="en-US" dirty="0"/>
          </a:p>
        </p:txBody>
      </p:sp>
      <p:sp>
        <p:nvSpPr>
          <p:cNvPr id="12" name="İçerik Yer Tutucusu 14"/>
          <p:cNvSpPr>
            <a:spLocks noGrp="1"/>
          </p:cNvSpPr>
          <p:nvPr>
            <p:ph sz="quarter" idx="13" hasCustomPrompt="1"/>
          </p:nvPr>
        </p:nvSpPr>
        <p:spPr>
          <a:xfrm>
            <a:off x="6576055" y="1682840"/>
            <a:ext cx="5226560" cy="360000"/>
          </a:xfrm>
        </p:spPr>
        <p:txBody>
          <a:bodyPr anchor="ctr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tr-TR" b="1" dirty="0"/>
              <a:t>Alt Başlık Ekle</a:t>
            </a:r>
            <a:endParaRPr lang="tr-TR" dirty="0"/>
          </a:p>
        </p:txBody>
      </p:sp>
      <p:sp>
        <p:nvSpPr>
          <p:cNvPr id="11" name="İçerik Yer Tutucusu 6"/>
          <p:cNvSpPr>
            <a:spLocks noGrp="1"/>
          </p:cNvSpPr>
          <p:nvPr>
            <p:ph sz="quarter" idx="10" hasCustomPrompt="1"/>
          </p:nvPr>
        </p:nvSpPr>
        <p:spPr>
          <a:xfrm>
            <a:off x="6576055" y="2042840"/>
            <a:ext cx="5226560" cy="3978448"/>
          </a:xfrm>
        </p:spPr>
        <p:txBody>
          <a:bodyPr anchor="ctr">
            <a:normAutofit/>
          </a:bodyPr>
          <a:lstStyle>
            <a:lvl1pPr>
              <a:lnSpc>
                <a:spcPct val="150000"/>
              </a:lnSpc>
              <a:defRPr sz="1500" baseline="0"/>
            </a:lvl1pPr>
            <a:lvl2pPr>
              <a:defRPr sz="1350"/>
            </a:lvl2pPr>
            <a:lvl3pPr>
              <a:defRPr sz="1350"/>
            </a:lvl3pPr>
          </a:lstStyle>
          <a:p>
            <a:pPr lvl="0"/>
            <a:r>
              <a:rPr lang="tr-TR" dirty="0"/>
              <a:t>İçerik eklemek için tıklayın</a:t>
            </a:r>
          </a:p>
          <a:p>
            <a:pPr lvl="1"/>
            <a:r>
              <a:rPr lang="tr-TR" dirty="0"/>
              <a:t>İkinci seviye içerik</a:t>
            </a:r>
          </a:p>
          <a:p>
            <a:pPr lvl="2"/>
            <a:r>
              <a:rPr lang="tr-TR" dirty="0"/>
              <a:t>Üçüncü seviye içerik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 hasCustomPrompt="1"/>
          </p:nvPr>
        </p:nvSpPr>
        <p:spPr>
          <a:xfrm>
            <a:off x="357831" y="1484783"/>
            <a:ext cx="5371008" cy="4536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baseline="0">
                <a:latin typeface="Corbel" pitchFamily="34" charset="0"/>
              </a:defRPr>
            </a:lvl1pPr>
            <a:lvl2pPr>
              <a:defRPr sz="1800">
                <a:latin typeface="Corbel" pitchFamily="34" charset="0"/>
              </a:defRPr>
            </a:lvl2pPr>
            <a:lvl3pPr>
              <a:defRPr sz="1500">
                <a:latin typeface="Corbel" pitchFamily="34" charset="0"/>
              </a:defRPr>
            </a:lvl3pPr>
            <a:lvl4pPr>
              <a:defRPr sz="1350">
                <a:latin typeface="Corbel" pitchFamily="34" charset="0"/>
              </a:defRPr>
            </a:lvl4pPr>
            <a:lvl5pPr>
              <a:defRPr sz="1350">
                <a:latin typeface="Corbel" pitchFamily="34" charset="0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tr-TR" dirty="0"/>
              <a:t>Resim veya tablo ekleyin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685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2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2"/>
          <p:cNvGrpSpPr/>
          <p:nvPr/>
        </p:nvGrpSpPr>
        <p:grpSpPr>
          <a:xfrm>
            <a:off x="2" y="0"/>
            <a:ext cx="6024214" cy="1327314"/>
            <a:chOff x="-2" y="40"/>
            <a:chExt cx="7072351" cy="1327314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Shape 63"/>
            <p:cNvSpPr/>
            <p:nvPr userDrawn="1"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 sz="1350"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" name="Shape 64"/>
            <p:cNvGrpSpPr/>
            <p:nvPr userDrawn="1"/>
          </p:nvGrpSpPr>
          <p:grpSpPr>
            <a:xfrm rot="10800000" flipH="1">
              <a:off x="2" y="40"/>
              <a:ext cx="6756165" cy="1327314"/>
              <a:chOff x="-2168136" y="330075"/>
              <a:chExt cx="8650659" cy="1699506"/>
            </a:xfrm>
          </p:grpSpPr>
          <p:sp>
            <p:nvSpPr>
              <p:cNvPr id="13" name="Shape 65"/>
              <p:cNvSpPr/>
              <p:nvPr/>
            </p:nvSpPr>
            <p:spPr>
              <a:xfrm>
                <a:off x="-2168136" y="330081"/>
                <a:ext cx="6958199" cy="16995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 sz="135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4" name="Shape 66"/>
              <p:cNvSpPr/>
              <p:nvPr userDrawn="1"/>
            </p:nvSpPr>
            <p:spPr>
              <a:xfrm>
                <a:off x="4783024" y="330075"/>
                <a:ext cx="1699499" cy="1699500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 sz="135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10" name="Shape 67"/>
            <p:cNvGrpSpPr/>
            <p:nvPr userDrawn="1"/>
          </p:nvGrpSpPr>
          <p:grpSpPr>
            <a:xfrm rot="10800000" flipH="1">
              <a:off x="-2" y="381007"/>
              <a:ext cx="7068372" cy="771743"/>
              <a:chOff x="-9092083" y="330076"/>
              <a:chExt cx="15565675" cy="1699502"/>
            </a:xfrm>
          </p:grpSpPr>
          <p:sp>
            <p:nvSpPr>
              <p:cNvPr id="11" name="Shape 68"/>
              <p:cNvSpPr/>
              <p:nvPr userDrawn="1"/>
            </p:nvSpPr>
            <p:spPr>
              <a:xfrm>
                <a:off x="-9092083" y="330076"/>
                <a:ext cx="13882201" cy="1699500"/>
              </a:xfrm>
              <a:prstGeom prst="rect">
                <a:avLst/>
              </a:prstGeom>
              <a:solidFill>
                <a:srgbClr val="FF9801"/>
              </a:solidFill>
              <a:ln>
                <a:noFill/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endParaRPr sz="135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2" name="Shape 69"/>
              <p:cNvSpPr/>
              <p:nvPr userDrawn="1"/>
            </p:nvSpPr>
            <p:spPr>
              <a:xfrm>
                <a:off x="4774092" y="330076"/>
                <a:ext cx="1699500" cy="1699502"/>
              </a:xfrm>
              <a:prstGeom prst="rtTriangle">
                <a:avLst/>
              </a:prstGeom>
              <a:solidFill>
                <a:srgbClr val="FF9801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 sz="135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604256" y="1794276"/>
            <a:ext cx="10286933" cy="4200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dirty="0"/>
              <a:t>Asıl metin stillerini düzenlemek için tıklatın</a:t>
            </a:r>
          </a:p>
          <a:p>
            <a:pPr lvl="1"/>
            <a:r>
              <a:rPr lang="tr-TR" dirty="0"/>
              <a:t>İkinci düzey</a:t>
            </a:r>
          </a:p>
          <a:p>
            <a:pPr lvl="2"/>
            <a:r>
              <a:rPr lang="tr-TR" dirty="0"/>
              <a:t>Üçüncü düzey</a:t>
            </a:r>
          </a:p>
          <a:p>
            <a:pPr lvl="3"/>
            <a:r>
              <a:rPr lang="tr-TR" dirty="0"/>
              <a:t>Dördüncü düzey</a:t>
            </a:r>
          </a:p>
          <a:p>
            <a:pPr lvl="4"/>
            <a:r>
              <a:rPr lang="tr-TR" dirty="0"/>
              <a:t>Beşinci düzey</a:t>
            </a:r>
            <a:endParaRPr lang="en-US" dirty="0"/>
          </a:p>
        </p:txBody>
      </p:sp>
      <p:sp>
        <p:nvSpPr>
          <p:cNvPr id="2" name="1 Başlık Yer Tutucusu"/>
          <p:cNvSpPr>
            <a:spLocks noGrp="1"/>
          </p:cNvSpPr>
          <p:nvPr>
            <p:ph type="title"/>
          </p:nvPr>
        </p:nvSpPr>
        <p:spPr>
          <a:xfrm>
            <a:off x="119338" y="400055"/>
            <a:ext cx="5240733" cy="75265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noProof="0" dirty="0"/>
              <a:t>Asıl başlık stili için tıklatın</a:t>
            </a:r>
          </a:p>
        </p:txBody>
      </p:sp>
    </p:spTree>
    <p:extLst>
      <p:ext uri="{BB962C8B-B14F-4D97-AF65-F5344CB8AC3E}">
        <p14:creationId xmlns:p14="http://schemas.microsoft.com/office/powerpoint/2010/main" val="1892418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99" r:id="rId14"/>
    <p:sldLayoutId id="2147483674" r:id="rId15"/>
    <p:sldLayoutId id="2147483675" r:id="rId16"/>
    <p:sldLayoutId id="2147483712" r:id="rId17"/>
    <p:sldLayoutId id="2147483676" r:id="rId1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txStyles>
    <p:titleStyle>
      <a:lvl1pPr algn="ctr" defTabSz="685800" rtl="0" eaLnBrk="1" latinLnBrk="0" hangingPunct="1">
        <a:spcBef>
          <a:spcPct val="0"/>
        </a:spcBef>
        <a:buNone/>
        <a:defRPr sz="2400" b="1" kern="1200">
          <a:ln>
            <a:noFill/>
          </a:ln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Calibri" pitchFamily="34" charset="0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chemeClr val="accent2">
            <a:lumMod val="75000"/>
          </a:schemeClr>
        </a:buClr>
        <a:buFont typeface="Wingdings" charset="2"/>
        <a:buChar char="v"/>
        <a:defRPr sz="2100" kern="1200">
          <a:solidFill>
            <a:schemeClr val="tx1"/>
          </a:solidFill>
          <a:latin typeface="+mj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Clr>
          <a:schemeClr val="accent2">
            <a:lumMod val="75000"/>
          </a:schemeClr>
        </a:buClr>
        <a:buFont typeface="Wingdings" charset="2"/>
        <a:buChar char="v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Clr>
          <a:schemeClr val="accent2">
            <a:lumMod val="75000"/>
          </a:schemeClr>
        </a:buClr>
        <a:buFont typeface="Wingdings" charset="2"/>
        <a:buChar char="v"/>
        <a:defRPr sz="1500" kern="1200">
          <a:solidFill>
            <a:schemeClr val="tx1"/>
          </a:solidFill>
          <a:latin typeface="+mj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Clr>
          <a:schemeClr val="accent2">
            <a:lumMod val="75000"/>
          </a:schemeClr>
        </a:buClr>
        <a:buFont typeface="Wingdings" charset="2"/>
        <a:buChar char="v"/>
        <a:defRPr sz="1350" kern="1200">
          <a:solidFill>
            <a:schemeClr val="tx1"/>
          </a:solidFill>
          <a:latin typeface="+mj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Clr>
          <a:schemeClr val="accent2">
            <a:lumMod val="75000"/>
          </a:schemeClr>
        </a:buClr>
        <a:buFont typeface="Wingdings" charset="2"/>
        <a:buChar char="v"/>
        <a:defRPr sz="1350" kern="1200">
          <a:solidFill>
            <a:schemeClr val="tx1"/>
          </a:solidFill>
          <a:latin typeface="+mj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A09A10-F990-6A48-9BFB-3346F0E51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CFD0F-0CC1-CE46-8C23-F864742901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B91D8-501F-D545-B877-1E37C47926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ECB956-DCE0-3941-B561-7EDAD843B773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53596-8306-3E40-823F-638E37A594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8AD3D-3EE6-504A-9383-E494993A30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B5503-5785-6447-B03B-54D2C0CFBF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3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5B6D2C-F983-634A-A828-9A5ED3880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600919-428C-B14D-A1C3-189FE54EF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47CC9-6DE4-914A-B697-E9279153B6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A0330-B976-6C4C-A71F-FFE31F9BBA0E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D09D9-F444-4945-8166-8B8505638A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F45EF-6F55-924F-B881-9FA1237592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0B6B5-7812-8642-9033-2103B655B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042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2"/>
          <p:cNvGrpSpPr/>
          <p:nvPr/>
        </p:nvGrpSpPr>
        <p:grpSpPr>
          <a:xfrm>
            <a:off x="2" y="0"/>
            <a:ext cx="6024214" cy="1327314"/>
            <a:chOff x="-2" y="40"/>
            <a:chExt cx="7072351" cy="1327314"/>
          </a:xfr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Shape 63"/>
            <p:cNvSpPr/>
            <p:nvPr userDrawn="1"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 sz="1350"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" name="Shape 64"/>
            <p:cNvGrpSpPr/>
            <p:nvPr userDrawn="1"/>
          </p:nvGrpSpPr>
          <p:grpSpPr>
            <a:xfrm rot="10800000" flipH="1">
              <a:off x="2" y="40"/>
              <a:ext cx="6756165" cy="1327314"/>
              <a:chOff x="-2168136" y="330075"/>
              <a:chExt cx="8650659" cy="1699506"/>
            </a:xfrm>
          </p:grpSpPr>
          <p:sp>
            <p:nvSpPr>
              <p:cNvPr id="13" name="Shape 65"/>
              <p:cNvSpPr/>
              <p:nvPr/>
            </p:nvSpPr>
            <p:spPr>
              <a:xfrm>
                <a:off x="-2168136" y="330081"/>
                <a:ext cx="6958199" cy="16995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 sz="135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4" name="Shape 66"/>
              <p:cNvSpPr/>
              <p:nvPr userDrawn="1"/>
            </p:nvSpPr>
            <p:spPr>
              <a:xfrm>
                <a:off x="4783024" y="330075"/>
                <a:ext cx="1699499" cy="1699500"/>
              </a:xfrm>
              <a:prstGeom prst="rtTriangl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 sz="135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10" name="Shape 67"/>
            <p:cNvGrpSpPr/>
            <p:nvPr userDrawn="1"/>
          </p:nvGrpSpPr>
          <p:grpSpPr>
            <a:xfrm rot="10800000" flipH="1">
              <a:off x="-2" y="381007"/>
              <a:ext cx="7068372" cy="771743"/>
              <a:chOff x="-9092083" y="330076"/>
              <a:chExt cx="15565675" cy="1699502"/>
            </a:xfrm>
          </p:grpSpPr>
          <p:sp>
            <p:nvSpPr>
              <p:cNvPr id="11" name="Shape 68"/>
              <p:cNvSpPr/>
              <p:nvPr userDrawn="1"/>
            </p:nvSpPr>
            <p:spPr>
              <a:xfrm>
                <a:off x="-9092083" y="330076"/>
                <a:ext cx="13882201" cy="1699500"/>
              </a:xfrm>
              <a:prstGeom prst="rect">
                <a:avLst/>
              </a:prstGeom>
              <a:solidFill>
                <a:srgbClr val="FF9801"/>
              </a:solidFill>
              <a:ln>
                <a:noFill/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endParaRPr sz="135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2" name="Shape 69"/>
              <p:cNvSpPr/>
              <p:nvPr userDrawn="1"/>
            </p:nvSpPr>
            <p:spPr>
              <a:xfrm>
                <a:off x="4774092" y="330076"/>
                <a:ext cx="1699500" cy="1699502"/>
              </a:xfrm>
              <a:prstGeom prst="rtTriangle">
                <a:avLst/>
              </a:prstGeom>
              <a:solidFill>
                <a:srgbClr val="FF9801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 sz="135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604256" y="1794276"/>
            <a:ext cx="10286933" cy="42007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dirty="0"/>
              <a:t>Asıl metin stillerini düzenlemek için tıklatın</a:t>
            </a:r>
          </a:p>
          <a:p>
            <a:pPr lvl="1"/>
            <a:r>
              <a:rPr lang="tr-TR" dirty="0"/>
              <a:t>İkinci düzey</a:t>
            </a:r>
          </a:p>
          <a:p>
            <a:pPr lvl="2"/>
            <a:r>
              <a:rPr lang="tr-TR" dirty="0"/>
              <a:t>Üçüncü düzey</a:t>
            </a:r>
          </a:p>
          <a:p>
            <a:pPr lvl="3"/>
            <a:r>
              <a:rPr lang="tr-TR" dirty="0"/>
              <a:t>Dördüncü düzey</a:t>
            </a:r>
          </a:p>
          <a:p>
            <a:pPr lvl="4"/>
            <a:r>
              <a:rPr lang="tr-TR" dirty="0"/>
              <a:t>Beşinci düzey</a:t>
            </a:r>
            <a:endParaRPr lang="en-US" dirty="0"/>
          </a:p>
        </p:txBody>
      </p:sp>
      <p:sp>
        <p:nvSpPr>
          <p:cNvPr id="2" name="1 Başlık Yer Tutucusu"/>
          <p:cNvSpPr>
            <a:spLocks noGrp="1"/>
          </p:cNvSpPr>
          <p:nvPr>
            <p:ph type="title"/>
          </p:nvPr>
        </p:nvSpPr>
        <p:spPr>
          <a:xfrm>
            <a:off x="119338" y="400055"/>
            <a:ext cx="5240733" cy="75265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noProof="0" dirty="0"/>
              <a:t>Asıl başlık stili için tıklatın</a:t>
            </a:r>
          </a:p>
        </p:txBody>
      </p:sp>
    </p:spTree>
    <p:extLst>
      <p:ext uri="{BB962C8B-B14F-4D97-AF65-F5344CB8AC3E}">
        <p14:creationId xmlns:p14="http://schemas.microsoft.com/office/powerpoint/2010/main" val="60386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hf hdr="0" ftr="0"/>
  <p:txStyles>
    <p:titleStyle>
      <a:lvl1pPr algn="ctr" defTabSz="685800" rtl="0" eaLnBrk="1" latinLnBrk="0" hangingPunct="1">
        <a:spcBef>
          <a:spcPct val="0"/>
        </a:spcBef>
        <a:buNone/>
        <a:defRPr sz="2400" b="1" kern="1200">
          <a:ln>
            <a:noFill/>
          </a:ln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Calibri" pitchFamily="34" charset="0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chemeClr val="accent2">
            <a:lumMod val="75000"/>
          </a:schemeClr>
        </a:buClr>
        <a:buFont typeface="Wingdings" charset="2"/>
        <a:buChar char="v"/>
        <a:defRPr sz="2100" kern="1200">
          <a:solidFill>
            <a:schemeClr val="tx1"/>
          </a:solidFill>
          <a:latin typeface="+mj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Clr>
          <a:schemeClr val="accent2">
            <a:lumMod val="75000"/>
          </a:schemeClr>
        </a:buClr>
        <a:buFont typeface="Wingdings" charset="2"/>
        <a:buChar char="v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Clr>
          <a:schemeClr val="accent2">
            <a:lumMod val="75000"/>
          </a:schemeClr>
        </a:buClr>
        <a:buFont typeface="Wingdings" charset="2"/>
        <a:buChar char="v"/>
        <a:defRPr sz="1500" kern="1200">
          <a:solidFill>
            <a:schemeClr val="tx1"/>
          </a:solidFill>
          <a:latin typeface="+mj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Clr>
          <a:schemeClr val="accent2">
            <a:lumMod val="75000"/>
          </a:schemeClr>
        </a:buClr>
        <a:buFont typeface="Wingdings" charset="2"/>
        <a:buChar char="v"/>
        <a:defRPr sz="1350" kern="1200">
          <a:solidFill>
            <a:schemeClr val="tx1"/>
          </a:solidFill>
          <a:latin typeface="+mj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Clr>
          <a:schemeClr val="accent2">
            <a:lumMod val="75000"/>
          </a:schemeClr>
        </a:buClr>
        <a:buFont typeface="Wingdings" charset="2"/>
        <a:buChar char="v"/>
        <a:defRPr sz="1350" kern="1200">
          <a:solidFill>
            <a:schemeClr val="tx1"/>
          </a:solidFill>
          <a:latin typeface="+mj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747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İçerik Yer Tutucusu 1">
            <a:extLst>
              <a:ext uri="{FF2B5EF4-FFF2-40B4-BE49-F238E27FC236}">
                <a16:creationId xmlns:a16="http://schemas.microsoft.com/office/drawing/2014/main" id="{FCCCBDFB-A026-4541-A8E9-5B10F23165D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tr-TR" dirty="0" err="1"/>
              <a:t>About</a:t>
            </a:r>
            <a:r>
              <a:rPr lang="tr-TR" dirty="0"/>
              <a:t> </a:t>
            </a:r>
            <a:r>
              <a:rPr lang="tr-TR" dirty="0" err="1"/>
              <a:t>connection</a:t>
            </a:r>
            <a:r>
              <a:rPr lang="tr-TR" dirty="0"/>
              <a:t> </a:t>
            </a:r>
            <a:r>
              <a:rPr lang="tr-TR" dirty="0" err="1"/>
              <a:t>pooling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976152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2D89338-5DA7-AD4D-A662-23019B076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 err="1">
                <a:cs typeface="Calibri"/>
              </a:rPr>
              <a:t>About</a:t>
            </a:r>
            <a:r>
              <a:rPr lang="tr-TR" dirty="0">
                <a:cs typeface="Calibri"/>
              </a:rPr>
              <a:t> </a:t>
            </a:r>
            <a:r>
              <a:rPr lang="tr-TR" dirty="0" err="1">
                <a:cs typeface="Calibri"/>
              </a:rPr>
              <a:t>connection</a:t>
            </a:r>
            <a:r>
              <a:rPr lang="tr-TR" dirty="0">
                <a:cs typeface="Calibri"/>
              </a:rPr>
              <a:t> </a:t>
            </a:r>
            <a:r>
              <a:rPr lang="tr-TR" dirty="0" err="1">
                <a:cs typeface="Calibri"/>
              </a:rPr>
              <a:t>pooling</a:t>
            </a:r>
            <a:endParaRPr lang="en-GB" dirty="0">
              <a:cs typeface="Calibri"/>
            </a:endParaRP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3DD3F03E-A15C-D642-AEDF-99EDBED95F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4814777"/>
              </p:ext>
            </p:extLst>
          </p:nvPr>
        </p:nvGraphicFramePr>
        <p:xfrm>
          <a:off x="445768" y="1578279"/>
          <a:ext cx="10201355" cy="4284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9123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9B744FCE-BD02-4432-9419-4BFAE4F064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graphicEl>
                                              <a:dgm id="{9B744FCE-BD02-4432-9419-4BFAE4F064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graphicEl>
                                              <a:dgm id="{9B744FCE-BD02-4432-9419-4BFAE4F064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129285B3-9F14-4695-A6B5-5C005C2FDC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graphicEl>
                                              <a:dgm id="{129285B3-9F14-4695-A6B5-5C005C2FDC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graphicEl>
                                              <a:dgm id="{129285B3-9F14-4695-A6B5-5C005C2FDC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388C3D14-3B6A-4ED2-A760-82C55C838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graphicEl>
                                              <a:dgm id="{388C3D14-3B6A-4ED2-A760-82C55C838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graphicEl>
                                              <a:dgm id="{388C3D14-3B6A-4ED2-A760-82C55C838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 uiExpand="1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2D89338-5DA7-AD4D-A662-23019B076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>
                <a:cs typeface="Calibri"/>
              </a:rPr>
              <a:t>Spring </a:t>
            </a:r>
            <a:r>
              <a:rPr lang="tr-TR" dirty="0" err="1">
                <a:cs typeface="Calibri"/>
              </a:rPr>
              <a:t>Boot</a:t>
            </a:r>
            <a:r>
              <a:rPr lang="tr-TR" dirty="0">
                <a:cs typeface="Calibri"/>
              </a:rPr>
              <a:t> </a:t>
            </a:r>
            <a:r>
              <a:rPr lang="tr-TR" dirty="0" err="1">
                <a:cs typeface="Calibri"/>
              </a:rPr>
              <a:t>and</a:t>
            </a:r>
            <a:r>
              <a:rPr lang="tr-TR" dirty="0">
                <a:cs typeface="Calibri"/>
              </a:rPr>
              <a:t> </a:t>
            </a:r>
            <a:r>
              <a:rPr lang="tr-TR" dirty="0" err="1">
                <a:cs typeface="Calibri"/>
              </a:rPr>
              <a:t>connection</a:t>
            </a:r>
            <a:r>
              <a:rPr lang="tr-TR" dirty="0">
                <a:cs typeface="Calibri"/>
              </a:rPr>
              <a:t> </a:t>
            </a:r>
            <a:r>
              <a:rPr lang="tr-TR" dirty="0" err="1">
                <a:cs typeface="Calibri"/>
              </a:rPr>
              <a:t>pooling</a:t>
            </a:r>
            <a:endParaRPr lang="en-GB" dirty="0">
              <a:cs typeface="Calibri"/>
            </a:endParaRP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3DD3F03E-A15C-D642-AEDF-99EDBED95F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534268"/>
              </p:ext>
            </p:extLst>
          </p:nvPr>
        </p:nvGraphicFramePr>
        <p:xfrm>
          <a:off x="548640" y="1578279"/>
          <a:ext cx="10662155" cy="4985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3422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9B744FCE-BD02-4432-9419-4BFAE4F064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graphicEl>
                                              <a:dgm id="{9B744FCE-BD02-4432-9419-4BFAE4F064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graphicEl>
                                              <a:dgm id="{9B744FCE-BD02-4432-9419-4BFAE4F064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2EDBC764-40A2-431D-BE46-E0F8CBF205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graphicEl>
                                              <a:dgm id="{2EDBC764-40A2-431D-BE46-E0F8CBF205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graphicEl>
                                              <a:dgm id="{2EDBC764-40A2-431D-BE46-E0F8CBF205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04D4B4E5-5DB1-41C1-ACD1-7A426F7AA1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graphicEl>
                                              <a:dgm id="{04D4B4E5-5DB1-41C1-ACD1-7A426F7AA1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graphicEl>
                                              <a:dgm id="{04D4B4E5-5DB1-41C1-ACD1-7A426F7AA1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CF852045-CF17-4FC9-953E-D1A2FCB4AE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graphicEl>
                                              <a:dgm id="{CF852045-CF17-4FC9-953E-D1A2FCB4AE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graphicEl>
                                              <a:dgm id="{CF852045-CF17-4FC9-953E-D1A2FCB4AE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B375CD20-DB32-43C1-A905-8FB2F62622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graphicEl>
                                              <a:dgm id="{B375CD20-DB32-43C1-A905-8FB2F62622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graphicEl>
                                              <a:dgm id="{B375CD20-DB32-43C1-A905-8FB2F62622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 uiExpand="1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2D89338-5DA7-AD4D-A662-23019B076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 err="1">
                <a:cs typeface="Calibri"/>
              </a:rPr>
              <a:t>Pooling</a:t>
            </a:r>
            <a:r>
              <a:rPr lang="tr-TR" dirty="0">
                <a:cs typeface="Calibri"/>
              </a:rPr>
              <a:t> </a:t>
            </a:r>
            <a:r>
              <a:rPr lang="tr-TR" dirty="0" err="1">
                <a:cs typeface="Calibri"/>
              </a:rPr>
              <a:t>properties</a:t>
            </a:r>
            <a:endParaRPr lang="en-GB" dirty="0">
              <a:cs typeface="Calibri"/>
            </a:endParaRP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3DD3F03E-A15C-D642-AEDF-99EDBED95F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9465187"/>
              </p:ext>
            </p:extLst>
          </p:nvPr>
        </p:nvGraphicFramePr>
        <p:xfrm>
          <a:off x="548639" y="1590804"/>
          <a:ext cx="10311427" cy="4972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2545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B6D665C1-FBC9-4A6A-998C-23E8400027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graphicEl>
                                              <a:dgm id="{B6D665C1-FBC9-4A6A-998C-23E8400027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graphicEl>
                                              <a:dgm id="{B6D665C1-FBC9-4A6A-998C-23E8400027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32260976-5F37-49D9-96EA-8D68D821EA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graphicEl>
                                              <a:dgm id="{32260976-5F37-49D9-96EA-8D68D821EA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graphicEl>
                                              <a:dgm id="{32260976-5F37-49D9-96EA-8D68D821EA6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 uiExpand="1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2D89338-5DA7-AD4D-A662-23019B076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 err="1">
                <a:cs typeface="Calibri"/>
              </a:rPr>
              <a:t>Pooling</a:t>
            </a:r>
            <a:r>
              <a:rPr lang="tr-TR" dirty="0">
                <a:cs typeface="Calibri"/>
              </a:rPr>
              <a:t> </a:t>
            </a:r>
            <a:r>
              <a:rPr lang="tr-TR" dirty="0" err="1">
                <a:cs typeface="Calibri"/>
              </a:rPr>
              <a:t>properties</a:t>
            </a:r>
            <a:endParaRPr lang="en-GB" dirty="0">
              <a:cs typeface="Calibri"/>
            </a:endParaRP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3DD3F03E-A15C-D642-AEDF-99EDBED95F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37351"/>
              </p:ext>
            </p:extLst>
          </p:nvPr>
        </p:nvGraphicFramePr>
        <p:xfrm>
          <a:off x="548640" y="1540700"/>
          <a:ext cx="10837520" cy="50229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70365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CA98FC30-48CD-40E8-8D71-1368A18043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graphicEl>
                                              <a:dgm id="{CA98FC30-48CD-40E8-8D71-1368A18043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graphicEl>
                                              <a:dgm id="{CA98FC30-48CD-40E8-8D71-1368A18043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13569CDD-5652-4478-82A3-697EC0B0AA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>
                                            <p:graphicEl>
                                              <a:dgm id="{13569CDD-5652-4478-82A3-697EC0B0AA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graphicEl>
                                              <a:dgm id="{13569CDD-5652-4478-82A3-697EC0B0AA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9C330A5B-91E2-4F0E-8AB8-67987C3C62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>
                                            <p:graphicEl>
                                              <a:dgm id="{9C330A5B-91E2-4F0E-8AB8-67987C3C62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>
                                            <p:graphicEl>
                                              <a:dgm id="{9C330A5B-91E2-4F0E-8AB8-67987C3C62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4399D3FE-67EE-4012-8C1C-1B7F267264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>
                                            <p:graphicEl>
                                              <a:dgm id="{4399D3FE-67EE-4012-8C1C-1B7F267264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>
                                            <p:graphicEl>
                                              <a:dgm id="{4399D3FE-67EE-4012-8C1C-1B7F267264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1A761535-48EF-450D-973B-F40AF0EB97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graphicEl>
                                              <a:dgm id="{1A761535-48EF-450D-973B-F40AF0EB97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graphicEl>
                                              <a:dgm id="{1A761535-48EF-450D-973B-F40AF0EB97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58394E3B-4BFF-405D-8405-36A2288003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graphicEl>
                                              <a:dgm id="{58394E3B-4BFF-405D-8405-36A2288003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graphicEl>
                                              <a:dgm id="{58394E3B-4BFF-405D-8405-36A2288003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4CB93F6C-1DA3-4979-80B5-0237A056D0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>
                                            <p:graphicEl>
                                              <a:dgm id="{4CB93F6C-1DA3-4979-80B5-0237A056D0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graphicEl>
                                              <a:dgm id="{4CB93F6C-1DA3-4979-80B5-0237A056D0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0F2E7F45-A2B7-49D9-9019-CE414F1FDE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>
                                            <p:graphicEl>
                                              <a:dgm id="{0F2E7F45-A2B7-49D9-9019-CE414F1FDE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graphicEl>
                                              <a:dgm id="{0F2E7F45-A2B7-49D9-9019-CE414F1FDE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DD288291-5722-49EA-9B95-DD0510AA17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>
                                            <p:graphicEl>
                                              <a:dgm id="{DD288291-5722-49EA-9B95-DD0510AA17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>
                                            <p:graphicEl>
                                              <a:dgm id="{DD288291-5722-49EA-9B95-DD0510AA17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67ECC6CA-BDFB-4960-A3D2-3306301669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>
                                            <p:graphicEl>
                                              <a:dgm id="{67ECC6CA-BDFB-4960-A3D2-3306301669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>
                                            <p:graphicEl>
                                              <a:dgm id="{67ECC6CA-BDFB-4960-A3D2-3306301669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E8590B15-6154-4658-87DB-C02CEE69CD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>
                                            <p:graphicEl>
                                              <a:dgm id="{E8590B15-6154-4658-87DB-C02CEE69CD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">
                                            <p:graphicEl>
                                              <a:dgm id="{E8590B15-6154-4658-87DB-C02CEE69CD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35CC04E5-2819-4491-9AB0-55387A5287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">
                                            <p:graphicEl>
                                              <a:dgm id="{35CC04E5-2819-4491-9AB0-55387A5287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3">
                                            <p:graphicEl>
                                              <a:dgm id="{35CC04E5-2819-4491-9AB0-55387A5287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dgm id="{EBA12628-A796-49AB-8C23-FDD412AA3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3">
                                            <p:graphicEl>
                                              <a:dgm id="{EBA12628-A796-49AB-8C23-FDD412AA3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3">
                                            <p:graphicEl>
                                              <a:dgm id="{EBA12628-A796-49AB-8C23-FDD412AA3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2D89338-5DA7-AD4D-A662-23019B076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 err="1">
                <a:cs typeface="Calibri"/>
              </a:rPr>
              <a:t>End</a:t>
            </a:r>
            <a:r>
              <a:rPr lang="tr-TR" dirty="0">
                <a:cs typeface="Calibri"/>
              </a:rPr>
              <a:t> of </a:t>
            </a:r>
            <a:r>
              <a:rPr lang="tr-TR" dirty="0" err="1">
                <a:cs typeface="Calibri"/>
              </a:rPr>
              <a:t>this</a:t>
            </a:r>
            <a:r>
              <a:rPr lang="tr-TR" dirty="0">
                <a:cs typeface="Calibri"/>
              </a:rPr>
              <a:t> </a:t>
            </a:r>
            <a:r>
              <a:rPr lang="tr-TR" dirty="0" err="1">
                <a:cs typeface="Calibri"/>
              </a:rPr>
              <a:t>course</a:t>
            </a:r>
            <a:endParaRPr lang="en-GB" dirty="0">
              <a:cs typeface="Calibri"/>
            </a:endParaRP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BFDC61CE-AE6E-49AA-9A87-54C2AB495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300" y="1854200"/>
            <a:ext cx="28194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722248"/>
      </p:ext>
    </p:extLst>
  </p:cSld>
  <p:clrMapOvr>
    <a:masterClrMapping/>
  </p:clrMapOvr>
</p:sld>
</file>

<file path=ppt/theme/theme1.xml><?xml version="1.0" encoding="utf-8"?>
<a:theme xmlns:a="http://schemas.openxmlformats.org/drawingml/2006/main" name="Ulusal Yenilik Sistemimizin Geleceği_2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216354" tIns="189034" rIns="216354" bIns="189034" numCol="1" spcCol="1270" rtlCol="0" anchor="ctr" anchorCtr="0">
        <a:noAutofit/>
      </a:bodyPr>
      <a:lstStyle>
        <a:defPPr algn="ctr" defTabSz="711200">
          <a:lnSpc>
            <a:spcPct val="90000"/>
          </a:lnSpc>
          <a:spcBef>
            <a:spcPct val="0"/>
          </a:spcBef>
          <a:spcAft>
            <a:spcPct val="35000"/>
          </a:spcAft>
          <a:defRPr b="1" u="none" kern="1200" dirty="0" smtClean="0">
            <a:latin typeface="Futura Bk BT" pitchFamily="34" charset="0"/>
          </a:defRPr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>
            <a:latin typeface="Corbe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Ulusal Yenilik Sistemimizin Geleceği_2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216354" tIns="189034" rIns="216354" bIns="189034" numCol="1" spcCol="1270" rtlCol="0" anchor="ctr" anchorCtr="0">
        <a:noAutofit/>
      </a:bodyPr>
      <a:lstStyle>
        <a:defPPr algn="ctr" defTabSz="711200">
          <a:lnSpc>
            <a:spcPct val="90000"/>
          </a:lnSpc>
          <a:spcBef>
            <a:spcPct val="0"/>
          </a:spcBef>
          <a:spcAft>
            <a:spcPct val="35000"/>
          </a:spcAft>
          <a:defRPr b="1" u="none" kern="1200" dirty="0" smtClean="0">
            <a:latin typeface="Futura Bk BT" pitchFamily="34" charset="0"/>
          </a:defRPr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>
            <a:latin typeface="Corbel" pitchFamily="34" charset="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HA-Network-Layer2-Attacks-EN</Template>
  <TotalTime>20631</TotalTime>
  <Words>448</Words>
  <Application>Microsoft Office PowerPoint</Application>
  <PresentationFormat>Geniş ekran</PresentationFormat>
  <Paragraphs>50</Paragraphs>
  <Slides>7</Slides>
  <Notes>6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7</vt:i4>
      </vt:variant>
      <vt:variant>
        <vt:lpstr>Tema</vt:lpstr>
      </vt:variant>
      <vt:variant>
        <vt:i4>4</vt:i4>
      </vt:variant>
      <vt:variant>
        <vt:lpstr>Slayt Başlıkları</vt:lpstr>
      </vt:variant>
      <vt:variant>
        <vt:i4>7</vt:i4>
      </vt:variant>
    </vt:vector>
  </HeadingPairs>
  <TitlesOfParts>
    <vt:vector size="18" baseType="lpstr">
      <vt:lpstr>Arial</vt:lpstr>
      <vt:lpstr>Arvo</vt:lpstr>
      <vt:lpstr>Calibri</vt:lpstr>
      <vt:lpstr>Calibri Light</vt:lpstr>
      <vt:lpstr>Corbel</vt:lpstr>
      <vt:lpstr>Futura Bk BT</vt:lpstr>
      <vt:lpstr>Wingdings</vt:lpstr>
      <vt:lpstr>Ulusal Yenilik Sistemimizin Geleceği_2</vt:lpstr>
      <vt:lpstr>1_Custom Design</vt:lpstr>
      <vt:lpstr>Custom Design</vt:lpstr>
      <vt:lpstr>1_Ulusal Yenilik Sistemimizin Geleceği_2</vt:lpstr>
      <vt:lpstr>PowerPoint Sunusu</vt:lpstr>
      <vt:lpstr>PowerPoint Sunusu</vt:lpstr>
      <vt:lpstr>About connection pooling</vt:lpstr>
      <vt:lpstr>Spring Boot and connection pooling</vt:lpstr>
      <vt:lpstr>Pooling properties</vt:lpstr>
      <vt:lpstr>Pooling properties</vt:lpstr>
      <vt:lpstr>End of this course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Thsu Namy</dc:creator>
  <cp:lastModifiedBy>burak</cp:lastModifiedBy>
  <cp:revision>1239</cp:revision>
  <dcterms:created xsi:type="dcterms:W3CDTF">2018-09-15T19:23:44Z</dcterms:created>
  <dcterms:modified xsi:type="dcterms:W3CDTF">2018-12-30T16:37:10Z</dcterms:modified>
</cp:coreProperties>
</file>

<file path=docProps/thumbnail.jpeg>
</file>